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53.jpeg" ContentType="image/jpeg"/>
  <Override PartName="/ppt/media/image1.jpeg" ContentType="image/jpeg"/>
  <Override PartName="/ppt/media/image56.jpeg" ContentType="image/jpeg"/>
  <Override PartName="/ppt/media/image2.png" ContentType="image/png"/>
  <Override PartName="/ppt/media/image55.jpeg" ContentType="image/jpeg"/>
  <Override PartName="/ppt/media/image3.jpeg" ContentType="image/jpeg"/>
  <Override PartName="/ppt/media/image4.png" ContentType="image/png"/>
  <Override PartName="/ppt/media/image45.jpeg" ContentType="image/jpeg"/>
  <Override PartName="/ppt/media/image58.jpeg" ContentType="image/jpeg"/>
  <Override PartName="/ppt/media/image6.jpeg" ContentType="image/jpeg"/>
  <Override PartName="/ppt/media/image7.png" ContentType="image/png"/>
  <Override PartName="/ppt/media/image62.jpeg" ContentType="image/jpeg"/>
  <Override PartName="/ppt/media/image5.jpeg" ContentType="image/jpeg"/>
  <Override PartName="/ppt/media/image57.jpeg" ContentType="image/jpeg"/>
  <Override PartName="/ppt/media/image8.jpeg" ContentType="image/jpeg"/>
  <Override PartName="/ppt/media/image41.png" ContentType="image/png"/>
  <Override PartName="/ppt/media/image9.png" ContentType="image/png"/>
  <Override PartName="/ppt/media/image51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39.png" ContentType="image/png"/>
  <Override PartName="/ppt/media/image16.jpeg" ContentType="image/jpeg"/>
  <Override PartName="/ppt/media/image17.png" ContentType="image/png"/>
  <Override PartName="/ppt/media/image18.jpeg" ContentType="image/jpeg"/>
  <Override PartName="/ppt/media/image19.jpeg" ContentType="image/jpeg"/>
  <Override PartName="/ppt/media/image22.png" ContentType="image/png"/>
  <Override PartName="/ppt/media/image20.jpeg" ContentType="image/jpeg"/>
  <Override PartName="/ppt/media/image21.jpeg" ContentType="image/jpeg"/>
  <Override PartName="/ppt/media/image23.png" ContentType="image/png"/>
  <Override PartName="/ppt/media/image47.jpeg" ContentType="image/jpeg"/>
  <Override PartName="/ppt/media/image24.png" ContentType="image/pn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40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2.jpeg" ContentType="image/jpeg"/>
  <Override PartName="/ppt/media/image54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3.png" ContentType="image/png"/>
  <Override PartName="/ppt/media/image64.jpeg" ContentType="image/jpeg"/>
  <Override PartName="/ppt/media/image65.jpeg" ContentType="image/jpeg"/>
  <Override PartName="/ppt/media/image6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C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C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C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C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C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C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CH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CH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C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C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de-C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CH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p>
            <a:endParaRPr b="0" lang="de-CH" sz="2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>
            <a:noAutofit/>
          </a:bodyPr>
          <a:p>
            <a:endParaRPr b="0" lang="de-CH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CE38FA9D-9308-4165-9C2D-808CBC8E7E8A}" type="slidenum">
              <a:rPr b="0" lang="de-CH" sz="1400" spc="-1" strike="noStrike">
                <a:solidFill>
                  <a:srgbClr val="000000"/>
                </a:solidFill>
                <a:latin typeface="Arial"/>
              </a:rPr>
              <a:t>&lt;Foliennummer&gt;</a:t>
            </a:fld>
            <a:endParaRPr b="0" lang="de-CH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de-CH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C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CH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4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CH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CH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CH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CH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CH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CH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CH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image" Target="../media/image42.jpe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4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jpeg"/><Relationship Id="rId3" Type="http://schemas.openxmlformats.org/officeDocument/2006/relationships/image" Target="../media/image63.png"/><Relationship Id="rId4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image" Target="../media/image66.jpe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45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46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47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Babel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48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Paris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49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Jerusalem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50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CustomShape 12"/>
          <p:cNvSpPr/>
          <p:nvPr/>
        </p:nvSpPr>
        <p:spPr>
          <a:xfrm>
            <a:off x="0" y="2133720"/>
            <a:ext cx="932472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400"/>
              </a:spcBef>
            </a:pPr>
            <a:r>
              <a:rPr b="1" lang="de-CH" sz="2800" spc="-1" strike="noStrike">
                <a:solidFill>
                  <a:srgbClr val="000000"/>
                </a:solidFill>
                <a:latin typeface="Arial"/>
              </a:rPr>
              <a:t>In welcher Stadt haben die Menschen den Turm gebaut, der bis zum Himmel reichen sollte?</a:t>
            </a:r>
            <a:endParaRPr b="0" lang="de-CH" sz="2800" spc="-1" strike="noStrike">
              <a:latin typeface="Arial"/>
            </a:endParaRPr>
          </a:p>
        </p:txBody>
      </p:sp>
      <p:pic>
        <p:nvPicPr>
          <p:cNvPr id="53" name="Picture 18" descr=""/>
          <p:cNvPicPr/>
          <p:nvPr/>
        </p:nvPicPr>
        <p:blipFill>
          <a:blip r:embed="rId1"/>
          <a:stretch/>
        </p:blipFill>
        <p:spPr>
          <a:xfrm>
            <a:off x="395280" y="3057480"/>
            <a:ext cx="2304720" cy="1980720"/>
          </a:xfrm>
          <a:prstGeom prst="rect">
            <a:avLst/>
          </a:prstGeom>
          <a:ln>
            <a:noFill/>
          </a:ln>
        </p:spPr>
      </p:pic>
      <p:pic>
        <p:nvPicPr>
          <p:cNvPr id="54" name="Picture 20" descr=""/>
          <p:cNvPicPr/>
          <p:nvPr/>
        </p:nvPicPr>
        <p:blipFill>
          <a:blip r:embed="rId2"/>
          <a:srcRect l="0" t="20020" r="0" b="19920"/>
          <a:stretch/>
        </p:blipFill>
        <p:spPr>
          <a:xfrm>
            <a:off x="3481560" y="3164040"/>
            <a:ext cx="2314080" cy="1752120"/>
          </a:xfrm>
          <a:prstGeom prst="rect">
            <a:avLst/>
          </a:prstGeom>
          <a:ln>
            <a:noFill/>
          </a:ln>
        </p:spPr>
      </p:pic>
      <p:pic>
        <p:nvPicPr>
          <p:cNvPr id="55" name="Picture 22" descr=""/>
          <p:cNvPicPr/>
          <p:nvPr/>
        </p:nvPicPr>
        <p:blipFill>
          <a:blip r:embed="rId3"/>
          <a:stretch/>
        </p:blipFill>
        <p:spPr>
          <a:xfrm>
            <a:off x="6302520" y="3068640"/>
            <a:ext cx="2949120" cy="1968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nodeType="clickEffect" fill="hold">
                      <p:stCondLst>
                        <p:cond delay="indefinite"/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nodeType="clickEffect" fill="hold">
                      <p:stCondLst>
                        <p:cond delay="indefinite"/>
                      </p:stCondLst>
                      <p:childTnLst>
                        <p:par>
                          <p:cTn id="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nodeType="clickEffect" fill="hold">
                      <p:stCondLst>
                        <p:cond delay="indefinite"/>
                      </p:stCondLst>
                      <p:childTnLst>
                        <p:par>
                          <p:cTn id="2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nodeType="clickEffect" fill="hold">
                      <p:stCondLst>
                        <p:cond delay="indefinite"/>
                      </p:stCondLst>
                      <p:childTnLst>
                        <p:par>
                          <p:cTn id="3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nodeType="clickEffect" fill="hold">
                      <p:stCondLst>
                        <p:cond delay="indefinite"/>
                      </p:stCondLst>
                      <p:childTnLst>
                        <p:par>
                          <p:cTn id="4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77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78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79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Bild 1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80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Bild 2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81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Bild 3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82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12"/>
          <p:cNvSpPr/>
          <p:nvPr/>
        </p:nvSpPr>
        <p:spPr>
          <a:xfrm>
            <a:off x="0" y="2133720"/>
            <a:ext cx="93247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Auf welchem Bild sieht man Gold?</a:t>
            </a:r>
            <a:endParaRPr b="0" lang="de-CH" sz="4000" spc="-1" strike="noStrike">
              <a:latin typeface="Arial"/>
            </a:endParaRPr>
          </a:p>
        </p:txBody>
      </p:sp>
      <p:pic>
        <p:nvPicPr>
          <p:cNvPr id="185" name="Picture 14" descr=""/>
          <p:cNvPicPr/>
          <p:nvPr/>
        </p:nvPicPr>
        <p:blipFill>
          <a:blip r:embed="rId1"/>
          <a:stretch/>
        </p:blipFill>
        <p:spPr>
          <a:xfrm>
            <a:off x="250920" y="3068640"/>
            <a:ext cx="2599920" cy="1950840"/>
          </a:xfrm>
          <a:prstGeom prst="rect">
            <a:avLst/>
          </a:prstGeom>
          <a:ln>
            <a:noFill/>
          </a:ln>
        </p:spPr>
      </p:pic>
      <p:pic>
        <p:nvPicPr>
          <p:cNvPr id="186" name="Picture 15" descr=""/>
          <p:cNvPicPr/>
          <p:nvPr/>
        </p:nvPicPr>
        <p:blipFill>
          <a:blip r:embed="rId2"/>
          <a:stretch/>
        </p:blipFill>
        <p:spPr>
          <a:xfrm>
            <a:off x="3276720" y="3068640"/>
            <a:ext cx="2599920" cy="1950840"/>
          </a:xfrm>
          <a:prstGeom prst="rect">
            <a:avLst/>
          </a:prstGeom>
          <a:ln>
            <a:noFill/>
          </a:ln>
        </p:spPr>
      </p:pic>
      <p:pic>
        <p:nvPicPr>
          <p:cNvPr id="187" name="Picture 16" descr=""/>
          <p:cNvPicPr/>
          <p:nvPr/>
        </p:nvPicPr>
        <p:blipFill>
          <a:blip r:embed="rId3"/>
          <a:stretch/>
        </p:blipFill>
        <p:spPr>
          <a:xfrm>
            <a:off x="6443640" y="3062160"/>
            <a:ext cx="2599920" cy="1950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48" dur="indefinite" restart="never" nodeType="tmRoot">
          <p:childTnLst>
            <p:seq>
              <p:cTn id="449" dur="indefinite" nodeType="mainSeq">
                <p:childTnLst>
                  <p:par>
                    <p:cTn id="450" nodeType="clickEffect" fill="hold">
                      <p:stCondLst>
                        <p:cond delay="indefinite"/>
                      </p:stCondLst>
                      <p:childTnLst>
                        <p:par>
                          <p:cTn id="45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5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nodeType="clickEffect" fill="hold">
                      <p:stCondLst>
                        <p:cond delay="indefinite"/>
                      </p:stCondLst>
                      <p:childTnLst>
                        <p:par>
                          <p:cTn id="45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5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2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nodeType="clickEffect" fill="hold">
                      <p:stCondLst>
                        <p:cond delay="indefinite"/>
                      </p:stCondLst>
                      <p:childTnLst>
                        <p:par>
                          <p:cTn id="46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6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nodeType="clickEffect" fill="hold">
                      <p:stCondLst>
                        <p:cond delay="indefinite"/>
                      </p:stCondLst>
                      <p:childTnLst>
                        <p:par>
                          <p:cTn id="47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7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2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nodeType="clickEffect" fill="hold">
                      <p:stCondLst>
                        <p:cond delay="indefinite"/>
                      </p:stCondLst>
                      <p:childTnLst>
                        <p:par>
                          <p:cTn id="48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88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48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491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49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494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49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497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49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92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93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94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Rufus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95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Teletubbies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96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Kim Possible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97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12"/>
          <p:cNvSpPr/>
          <p:nvPr/>
        </p:nvSpPr>
        <p:spPr>
          <a:xfrm>
            <a:off x="0" y="2133720"/>
            <a:ext cx="93247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Aus welcher Serie sind diese Bilder?</a:t>
            </a:r>
            <a:endParaRPr b="0" lang="de-CH" sz="4000" spc="-1" strike="noStrike">
              <a:latin typeface="Arial"/>
            </a:endParaRPr>
          </a:p>
        </p:txBody>
      </p:sp>
      <p:pic>
        <p:nvPicPr>
          <p:cNvPr id="200" name="Picture 15" descr=""/>
          <p:cNvPicPr/>
          <p:nvPr/>
        </p:nvPicPr>
        <p:blipFill>
          <a:blip r:embed="rId1"/>
          <a:stretch/>
        </p:blipFill>
        <p:spPr>
          <a:xfrm>
            <a:off x="6948360" y="2997360"/>
            <a:ext cx="1622160" cy="2161800"/>
          </a:xfrm>
          <a:prstGeom prst="rect">
            <a:avLst/>
          </a:prstGeom>
          <a:ln>
            <a:noFill/>
          </a:ln>
        </p:spPr>
      </p:pic>
      <p:pic>
        <p:nvPicPr>
          <p:cNvPr id="201" name="Picture 17" descr=""/>
          <p:cNvPicPr/>
          <p:nvPr/>
        </p:nvPicPr>
        <p:blipFill>
          <a:blip r:embed="rId2"/>
          <a:stretch/>
        </p:blipFill>
        <p:spPr>
          <a:xfrm>
            <a:off x="1042920" y="2852640"/>
            <a:ext cx="1333080" cy="2193480"/>
          </a:xfrm>
          <a:prstGeom prst="rect">
            <a:avLst/>
          </a:prstGeom>
          <a:ln>
            <a:noFill/>
          </a:ln>
        </p:spPr>
      </p:pic>
      <p:pic>
        <p:nvPicPr>
          <p:cNvPr id="202" name="Picture 19" descr=""/>
          <p:cNvPicPr/>
          <p:nvPr/>
        </p:nvPicPr>
        <p:blipFill>
          <a:blip r:embed="rId3"/>
          <a:stretch/>
        </p:blipFill>
        <p:spPr>
          <a:xfrm>
            <a:off x="3419640" y="3141720"/>
            <a:ext cx="2304720" cy="1730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9" dur="indefinite" restart="never" nodeType="tmRoot">
          <p:childTnLst>
            <p:seq>
              <p:cTn id="500" dur="indefinite" nodeType="mainSeq">
                <p:childTnLst>
                  <p:par>
                    <p:cTn id="501" nodeType="clickEffect" fill="hold">
                      <p:stCondLst>
                        <p:cond delay="indefinite"/>
                      </p:stCondLst>
                      <p:childTnLst>
                        <p:par>
                          <p:cTn id="50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0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nodeType="clickEffect" fill="hold">
                      <p:stCondLst>
                        <p:cond delay="indefinite"/>
                      </p:stCondLst>
                      <p:childTnLst>
                        <p:par>
                          <p:cTn id="50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0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nodeType="clickEffect" fill="hold">
                      <p:stCondLst>
                        <p:cond delay="indefinite"/>
                      </p:stCondLst>
                      <p:childTnLst>
                        <p:par>
                          <p:cTn id="51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1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nodeType="clickEffect" fill="hold">
                      <p:stCondLst>
                        <p:cond delay="indefinite"/>
                      </p:stCondLst>
                      <p:childTnLst>
                        <p:par>
                          <p:cTn id="52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2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5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nodeType="clickEffect" fill="hold">
                      <p:stCondLst>
                        <p:cond delay="indefinite"/>
                      </p:stCondLst>
                      <p:childTnLst>
                        <p:par>
                          <p:cTn id="53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39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54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542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543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545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546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548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54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07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08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09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Rom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10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Paris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11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Berlin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12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12"/>
          <p:cNvSpPr/>
          <p:nvPr/>
        </p:nvSpPr>
        <p:spPr>
          <a:xfrm>
            <a:off x="0" y="2133720"/>
            <a:ext cx="93247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In welcher Stadt steht dieser Turm?</a:t>
            </a:r>
            <a:endParaRPr b="0" lang="de-CH" sz="4000" spc="-1" strike="noStrike">
              <a:latin typeface="Arial"/>
            </a:endParaRPr>
          </a:p>
        </p:txBody>
      </p:sp>
      <p:pic>
        <p:nvPicPr>
          <p:cNvPr id="215" name="Picture 15" descr=""/>
          <p:cNvPicPr/>
          <p:nvPr/>
        </p:nvPicPr>
        <p:blipFill>
          <a:blip r:embed="rId1"/>
          <a:stretch/>
        </p:blipFill>
        <p:spPr>
          <a:xfrm>
            <a:off x="861840" y="2922480"/>
            <a:ext cx="1625400" cy="2161800"/>
          </a:xfrm>
          <a:prstGeom prst="rect">
            <a:avLst/>
          </a:prstGeom>
          <a:ln>
            <a:noFill/>
          </a:ln>
        </p:spPr>
      </p:pic>
      <p:pic>
        <p:nvPicPr>
          <p:cNvPr id="216" name="Picture 17" descr=""/>
          <p:cNvPicPr/>
          <p:nvPr/>
        </p:nvPicPr>
        <p:blipFill>
          <a:blip r:embed="rId2"/>
          <a:stretch/>
        </p:blipFill>
        <p:spPr>
          <a:xfrm>
            <a:off x="3830760" y="2738520"/>
            <a:ext cx="1615680" cy="2447640"/>
          </a:xfrm>
          <a:prstGeom prst="rect">
            <a:avLst/>
          </a:prstGeom>
          <a:ln>
            <a:noFill/>
          </a:ln>
        </p:spPr>
      </p:pic>
      <p:pic>
        <p:nvPicPr>
          <p:cNvPr id="217" name="Picture 21" descr=""/>
          <p:cNvPicPr/>
          <p:nvPr/>
        </p:nvPicPr>
        <p:blipFill>
          <a:blip r:embed="rId3"/>
          <a:stretch/>
        </p:blipFill>
        <p:spPr>
          <a:xfrm>
            <a:off x="6372360" y="2852640"/>
            <a:ext cx="2590560" cy="2041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0" dur="indefinite" restart="never" nodeType="tmRoot">
          <p:childTnLst>
            <p:seq>
              <p:cTn id="551" dur="indefinite" nodeType="mainSeq">
                <p:childTnLst>
                  <p:par>
                    <p:cTn id="552" nodeType="clickEffect" fill="hold">
                      <p:stCondLst>
                        <p:cond delay="indefinite"/>
                      </p:stCondLst>
                      <p:childTnLst>
                        <p:par>
                          <p:cTn id="55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5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nodeType="clickEffect" fill="hold">
                      <p:stCondLst>
                        <p:cond delay="indefinite"/>
                      </p:stCondLst>
                      <p:childTnLst>
                        <p:par>
                          <p:cTn id="55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6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4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nodeType="clickEffect" fill="hold">
                      <p:stCondLst>
                        <p:cond delay="indefinite"/>
                      </p:stCondLst>
                      <p:childTnLst>
                        <p:par>
                          <p:cTn id="56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7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4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nodeType="clickEffect" fill="hold">
                      <p:stCondLst>
                        <p:cond delay="indefinite"/>
                      </p:stCondLst>
                      <p:childTnLst>
                        <p:par>
                          <p:cTn id="57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8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4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6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nodeType="clickEffect" fill="hold">
                      <p:stCondLst>
                        <p:cond delay="indefinite"/>
                      </p:stCondLst>
                      <p:childTnLst>
                        <p:par>
                          <p:cTn id="58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90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591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593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594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596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59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599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600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22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23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24" name="CustomShape 7"/>
          <p:cNvSpPr/>
          <p:nvPr/>
        </p:nvSpPr>
        <p:spPr>
          <a:xfrm>
            <a:off x="0" y="5308560"/>
            <a:ext cx="30589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Villa Lirumlarum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25" name="CustomShape 8"/>
          <p:cNvSpPr/>
          <p:nvPr/>
        </p:nvSpPr>
        <p:spPr>
          <a:xfrm>
            <a:off x="3059280" y="5300640"/>
            <a:ext cx="30967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Villa Wahnsinn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26" name="CustomShape 9"/>
          <p:cNvSpPr/>
          <p:nvPr/>
        </p:nvSpPr>
        <p:spPr>
          <a:xfrm>
            <a:off x="6156360" y="5308560"/>
            <a:ext cx="31683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Villa Kunterbunt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27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12"/>
          <p:cNvSpPr/>
          <p:nvPr/>
        </p:nvSpPr>
        <p:spPr>
          <a:xfrm>
            <a:off x="0" y="2133720"/>
            <a:ext cx="932472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Wie heisst das Haus von Pippi Langstrumpf?</a:t>
            </a:r>
            <a:endParaRPr b="0" lang="de-CH" sz="4000" spc="-1" strike="noStrike">
              <a:latin typeface="Arial"/>
            </a:endParaRPr>
          </a:p>
        </p:txBody>
      </p:sp>
      <p:pic>
        <p:nvPicPr>
          <p:cNvPr id="230" name="Picture 15" descr=""/>
          <p:cNvPicPr/>
          <p:nvPr/>
        </p:nvPicPr>
        <p:blipFill>
          <a:blip r:embed="rId1"/>
          <a:stretch/>
        </p:blipFill>
        <p:spPr>
          <a:xfrm>
            <a:off x="3695760" y="3424320"/>
            <a:ext cx="1739520" cy="1669680"/>
          </a:xfrm>
          <a:prstGeom prst="rect">
            <a:avLst/>
          </a:prstGeom>
          <a:ln>
            <a:noFill/>
          </a:ln>
        </p:spPr>
      </p:pic>
      <p:pic>
        <p:nvPicPr>
          <p:cNvPr id="231" name="Picture 17" descr=""/>
          <p:cNvPicPr/>
          <p:nvPr/>
        </p:nvPicPr>
        <p:blipFill>
          <a:blip r:embed="rId2"/>
          <a:stretch/>
        </p:blipFill>
        <p:spPr>
          <a:xfrm>
            <a:off x="6516720" y="2852640"/>
            <a:ext cx="2447640" cy="2241360"/>
          </a:xfrm>
          <a:prstGeom prst="rect">
            <a:avLst/>
          </a:prstGeom>
          <a:ln>
            <a:noFill/>
          </a:ln>
        </p:spPr>
      </p:pic>
      <p:pic>
        <p:nvPicPr>
          <p:cNvPr id="232" name="Picture 19" descr=""/>
          <p:cNvPicPr/>
          <p:nvPr/>
        </p:nvPicPr>
        <p:blipFill>
          <a:blip r:embed="rId3"/>
          <a:stretch/>
        </p:blipFill>
        <p:spPr>
          <a:xfrm>
            <a:off x="71280" y="2924280"/>
            <a:ext cx="2771280" cy="2063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01" dur="indefinite" restart="never" nodeType="tmRoot">
          <p:childTnLst>
            <p:seq>
              <p:cTn id="602" dur="indefinite" nodeType="mainSeq">
                <p:childTnLst>
                  <p:par>
                    <p:cTn id="603" nodeType="clickEffect" fill="hold">
                      <p:stCondLst>
                        <p:cond delay="indefinite"/>
                      </p:stCondLst>
                      <p:childTnLst>
                        <p:par>
                          <p:cTn id="60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0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9" nodeType="clickEffect" fill="hold">
                      <p:stCondLst>
                        <p:cond delay="indefinite"/>
                      </p:stCondLst>
                      <p:childTnLst>
                        <p:par>
                          <p:cTn id="6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nodeType="clickEffect" fill="hold">
                      <p:stCondLst>
                        <p:cond delay="indefinite"/>
                      </p:stCondLst>
                      <p:childTnLst>
                        <p:par>
                          <p:cTn id="62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2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23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4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2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nodeType="clickEffect" fill="hold">
                      <p:stCondLst>
                        <p:cond delay="indefinite"/>
                      </p:stCondLst>
                      <p:childTnLst>
                        <p:par>
                          <p:cTn id="63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3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3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4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nodeType="clickEffect" fill="hold">
                      <p:stCondLst>
                        <p:cond delay="indefinite"/>
                      </p:stCondLst>
                      <p:childTnLst>
                        <p:par>
                          <p:cTn id="64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41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642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644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645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647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64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650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651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37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38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39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40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12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41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16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42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12"/>
          <p:cNvSpPr/>
          <p:nvPr/>
        </p:nvSpPr>
        <p:spPr>
          <a:xfrm>
            <a:off x="0" y="2133720"/>
            <a:ext cx="93247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Wie viele Kanten hat ein Würfel?</a:t>
            </a:r>
            <a:endParaRPr b="0" lang="de-CH" sz="4000" spc="-1" strike="noStrike">
              <a:latin typeface="Arial"/>
            </a:endParaRPr>
          </a:p>
        </p:txBody>
      </p:sp>
      <p:pic>
        <p:nvPicPr>
          <p:cNvPr id="245" name="Picture 15" descr=""/>
          <p:cNvPicPr/>
          <p:nvPr/>
        </p:nvPicPr>
        <p:blipFill>
          <a:blip r:embed="rId1"/>
          <a:stretch/>
        </p:blipFill>
        <p:spPr>
          <a:xfrm>
            <a:off x="3276720" y="3017880"/>
            <a:ext cx="2590560" cy="1850760"/>
          </a:xfrm>
          <a:prstGeom prst="rect">
            <a:avLst/>
          </a:prstGeom>
          <a:ln>
            <a:noFill/>
          </a:ln>
        </p:spPr>
      </p:pic>
      <p:pic>
        <p:nvPicPr>
          <p:cNvPr id="246" name="Picture 17" descr=""/>
          <p:cNvPicPr/>
          <p:nvPr/>
        </p:nvPicPr>
        <p:blipFill>
          <a:blip r:embed="rId2"/>
          <a:stretch/>
        </p:blipFill>
        <p:spPr>
          <a:xfrm>
            <a:off x="684360" y="2924280"/>
            <a:ext cx="1926720" cy="2158560"/>
          </a:xfrm>
          <a:prstGeom prst="rect">
            <a:avLst/>
          </a:prstGeom>
          <a:ln>
            <a:noFill/>
          </a:ln>
        </p:spPr>
      </p:pic>
      <p:pic>
        <p:nvPicPr>
          <p:cNvPr id="247" name="Picture 19" descr=""/>
          <p:cNvPicPr/>
          <p:nvPr/>
        </p:nvPicPr>
        <p:blipFill>
          <a:blip r:embed="rId3"/>
          <a:srcRect l="0" t="0" r="20126" b="11975"/>
          <a:stretch/>
        </p:blipFill>
        <p:spPr>
          <a:xfrm>
            <a:off x="6732720" y="2852640"/>
            <a:ext cx="1825200" cy="2304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2" dur="indefinite" restart="never" nodeType="tmRoot">
          <p:childTnLst>
            <p:seq>
              <p:cTn id="653" dur="indefinite" nodeType="mainSeq">
                <p:childTnLst>
                  <p:par>
                    <p:cTn id="654" nodeType="clickEffect" fill="hold">
                      <p:stCondLst>
                        <p:cond delay="indefinite"/>
                      </p:stCondLst>
                      <p:childTnLst>
                        <p:par>
                          <p:cTn id="65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5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0" nodeType="clickEffect" fill="hold">
                      <p:stCondLst>
                        <p:cond delay="indefinite"/>
                      </p:stCondLst>
                      <p:childTnLst>
                        <p:par>
                          <p:cTn id="66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6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6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0" nodeType="clickEffect" fill="hold">
                      <p:stCondLst>
                        <p:cond delay="indefinite"/>
                      </p:stCondLst>
                      <p:childTnLst>
                        <p:par>
                          <p:cTn id="67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7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4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5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6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0" nodeType="clickEffect" fill="hold">
                      <p:stCondLst>
                        <p:cond delay="indefinite"/>
                      </p:stCondLst>
                      <p:childTnLst>
                        <p:par>
                          <p:cTn id="68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8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84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5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6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8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9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0" nodeType="clickEffect" fill="hold">
                      <p:stCondLst>
                        <p:cond delay="indefinite"/>
                      </p:stCondLst>
                      <p:childTnLst>
                        <p:par>
                          <p:cTn id="69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92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693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695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696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698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699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701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702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52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53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54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Rute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55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Löffel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56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Blume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57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12"/>
          <p:cNvSpPr/>
          <p:nvPr/>
        </p:nvSpPr>
        <p:spPr>
          <a:xfrm>
            <a:off x="0" y="2133720"/>
            <a:ext cx="9324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Wie heisst der Schwanz eines Hasen?</a:t>
            </a:r>
            <a:endParaRPr b="0" lang="de-CH" sz="3600" spc="-1" strike="noStrike">
              <a:latin typeface="Arial"/>
            </a:endParaRPr>
          </a:p>
        </p:txBody>
      </p:sp>
      <p:pic>
        <p:nvPicPr>
          <p:cNvPr id="260" name="Picture 17" descr=""/>
          <p:cNvPicPr/>
          <p:nvPr/>
        </p:nvPicPr>
        <p:blipFill>
          <a:blip r:embed="rId1"/>
          <a:stretch/>
        </p:blipFill>
        <p:spPr>
          <a:xfrm>
            <a:off x="3276720" y="2886120"/>
            <a:ext cx="2590560" cy="2196720"/>
          </a:xfrm>
          <a:prstGeom prst="rect">
            <a:avLst/>
          </a:prstGeom>
          <a:ln>
            <a:noFill/>
          </a:ln>
        </p:spPr>
      </p:pic>
      <p:pic>
        <p:nvPicPr>
          <p:cNvPr id="261" name="Picture 19" descr=""/>
          <p:cNvPicPr/>
          <p:nvPr/>
        </p:nvPicPr>
        <p:blipFill>
          <a:blip r:embed="rId2"/>
          <a:stretch/>
        </p:blipFill>
        <p:spPr>
          <a:xfrm>
            <a:off x="6877080" y="2781360"/>
            <a:ext cx="1793520" cy="2304720"/>
          </a:xfrm>
          <a:prstGeom prst="rect">
            <a:avLst/>
          </a:prstGeom>
          <a:ln>
            <a:noFill/>
          </a:ln>
        </p:spPr>
      </p:pic>
      <p:pic>
        <p:nvPicPr>
          <p:cNvPr id="262" name="Picture 21" descr=""/>
          <p:cNvPicPr/>
          <p:nvPr/>
        </p:nvPicPr>
        <p:blipFill>
          <a:blip r:embed="rId3"/>
          <a:srcRect l="0" t="15259" r="0" b="17671"/>
          <a:stretch/>
        </p:blipFill>
        <p:spPr>
          <a:xfrm>
            <a:off x="473040" y="2795760"/>
            <a:ext cx="2298240" cy="2288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03" dur="indefinite" restart="never" nodeType="tmRoot">
          <p:childTnLst>
            <p:seq>
              <p:cTn id="704" dur="indefinite" nodeType="mainSeq">
                <p:childTnLst>
                  <p:par>
                    <p:cTn id="705" nodeType="clickEffect" fill="hold">
                      <p:stCondLst>
                        <p:cond delay="indefinite"/>
                      </p:stCondLst>
                      <p:childTnLst>
                        <p:par>
                          <p:cTn id="70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0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9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0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nodeType="clickEffect" fill="hold">
                      <p:stCondLst>
                        <p:cond delay="indefinite"/>
                      </p:stCondLst>
                      <p:childTnLst>
                        <p:par>
                          <p:cTn id="71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1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5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6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9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0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1" nodeType="clickEffect" fill="hold">
                      <p:stCondLst>
                        <p:cond delay="indefinite"/>
                      </p:stCondLst>
                      <p:childTnLst>
                        <p:par>
                          <p:cTn id="72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2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25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6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2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nodeType="clickEffect" fill="hold">
                      <p:stCondLst>
                        <p:cond delay="indefinite"/>
                      </p:stCondLst>
                      <p:childTnLst>
                        <p:par>
                          <p:cTn id="73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3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6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9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0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1" nodeType="clickEffect" fill="hold">
                      <p:stCondLst>
                        <p:cond delay="indefinite"/>
                      </p:stCondLst>
                      <p:childTnLst>
                        <p:par>
                          <p:cTn id="74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43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744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746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74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749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750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752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753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67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68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69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eine Ziege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70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ein Elefant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71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ein Mensch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72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12"/>
          <p:cNvSpPr/>
          <p:nvPr/>
        </p:nvSpPr>
        <p:spPr>
          <a:xfrm>
            <a:off x="0" y="2133720"/>
            <a:ext cx="93247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b="1" lang="de-CH" sz="3200" spc="-1" strike="noStrike">
                <a:solidFill>
                  <a:srgbClr val="000000"/>
                </a:solidFill>
                <a:latin typeface="Arial"/>
              </a:rPr>
              <a:t>Die Zunge eines Blauwals ist so schwer wie …</a:t>
            </a:r>
            <a:endParaRPr b="0" lang="de-CH" sz="3200" spc="-1" strike="noStrike">
              <a:latin typeface="Arial"/>
            </a:endParaRPr>
          </a:p>
        </p:txBody>
      </p:sp>
      <p:pic>
        <p:nvPicPr>
          <p:cNvPr id="275" name="Picture 15" descr=""/>
          <p:cNvPicPr/>
          <p:nvPr/>
        </p:nvPicPr>
        <p:blipFill>
          <a:blip r:embed="rId1"/>
          <a:stretch/>
        </p:blipFill>
        <p:spPr>
          <a:xfrm>
            <a:off x="108000" y="2828880"/>
            <a:ext cx="2879280" cy="2250720"/>
          </a:xfrm>
          <a:prstGeom prst="rect">
            <a:avLst/>
          </a:prstGeom>
          <a:ln>
            <a:noFill/>
          </a:ln>
        </p:spPr>
      </p:pic>
      <p:pic>
        <p:nvPicPr>
          <p:cNvPr id="276" name="Picture 17" descr=""/>
          <p:cNvPicPr/>
          <p:nvPr/>
        </p:nvPicPr>
        <p:blipFill>
          <a:blip r:embed="rId2"/>
          <a:srcRect l="15778" t="0" r="15833" b="9295"/>
          <a:stretch/>
        </p:blipFill>
        <p:spPr>
          <a:xfrm>
            <a:off x="3419640" y="2852640"/>
            <a:ext cx="2447640" cy="2165040"/>
          </a:xfrm>
          <a:prstGeom prst="rect">
            <a:avLst/>
          </a:prstGeom>
          <a:ln>
            <a:noFill/>
          </a:ln>
        </p:spPr>
      </p:pic>
      <p:pic>
        <p:nvPicPr>
          <p:cNvPr id="277" name="Picture 21" descr=""/>
          <p:cNvPicPr/>
          <p:nvPr/>
        </p:nvPicPr>
        <p:blipFill>
          <a:blip r:embed="rId3"/>
          <a:stretch/>
        </p:blipFill>
        <p:spPr>
          <a:xfrm>
            <a:off x="6337440" y="2808360"/>
            <a:ext cx="2806200" cy="2107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54" dur="indefinite" restart="never" nodeType="tmRoot">
          <p:childTnLst>
            <p:seq>
              <p:cTn id="755" dur="indefinite" nodeType="mainSeq">
                <p:childTnLst>
                  <p:par>
                    <p:cTn id="756" nodeType="clickEffect" fill="hold">
                      <p:stCondLst>
                        <p:cond delay="indefinite"/>
                      </p:stCondLst>
                      <p:childTnLst>
                        <p:par>
                          <p:cTn id="75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5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60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2" nodeType="clickEffect" fill="hold">
                      <p:stCondLst>
                        <p:cond delay="indefinite"/>
                      </p:stCondLst>
                      <p:childTnLst>
                        <p:par>
                          <p:cTn id="76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6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66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8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0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7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2" nodeType="clickEffect" fill="hold">
                      <p:stCondLst>
                        <p:cond delay="indefinite"/>
                      </p:stCondLst>
                      <p:childTnLst>
                        <p:par>
                          <p:cTn id="77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7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6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77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8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0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2" nodeType="clickEffect" fill="hold">
                      <p:stCondLst>
                        <p:cond delay="indefinite"/>
                      </p:stCondLst>
                      <p:childTnLst>
                        <p:par>
                          <p:cTn id="78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8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6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7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8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90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2" nodeType="clickEffect" fill="hold">
                      <p:stCondLst>
                        <p:cond delay="indefinite"/>
                      </p:stCondLst>
                      <p:childTnLst>
                        <p:par>
                          <p:cTn id="79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94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795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797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798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800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801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803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804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82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83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84" name="CustomShape 7"/>
          <p:cNvSpPr/>
          <p:nvPr/>
        </p:nvSpPr>
        <p:spPr>
          <a:xfrm>
            <a:off x="0" y="5308560"/>
            <a:ext cx="30589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Kain, Abel, Set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85" name="CustomShape 8"/>
          <p:cNvSpPr/>
          <p:nvPr/>
        </p:nvSpPr>
        <p:spPr>
          <a:xfrm>
            <a:off x="3059280" y="5300640"/>
            <a:ext cx="30967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Sem, Ham, Japhet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86" name="CustomShape 9"/>
          <p:cNvSpPr/>
          <p:nvPr/>
        </p:nvSpPr>
        <p:spPr>
          <a:xfrm>
            <a:off x="6156360" y="5308560"/>
            <a:ext cx="31683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Kain, Abel, Salomo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87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12"/>
          <p:cNvSpPr/>
          <p:nvPr/>
        </p:nvSpPr>
        <p:spPr>
          <a:xfrm>
            <a:off x="0" y="2133720"/>
            <a:ext cx="932472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Wie heissen die Söhne von Adam und Eva?</a:t>
            </a:r>
            <a:endParaRPr b="0" lang="de-CH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05" dur="indefinite" restart="never" nodeType="tmRoot">
          <p:childTnLst>
            <p:seq>
              <p:cTn id="806" dur="indefinite" nodeType="mainSeq">
                <p:childTnLst>
                  <p:par>
                    <p:cTn id="807" nodeType="clickEffect" fill="hold">
                      <p:stCondLst>
                        <p:cond delay="indefinite"/>
                      </p:stCondLst>
                      <p:childTnLst>
                        <p:par>
                          <p:cTn id="80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0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11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2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3" nodeType="clickEffect" fill="hold">
                      <p:stCondLst>
                        <p:cond delay="indefinite"/>
                      </p:stCondLst>
                      <p:childTnLst>
                        <p:par>
                          <p:cTn id="81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1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1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nodeType="clickEffect" fill="hold">
                      <p:stCondLst>
                        <p:cond delay="indefinite"/>
                      </p:stCondLst>
                      <p:childTnLst>
                        <p:par>
                          <p:cTn id="82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2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5" nodeType="clickEffect" fill="hold">
                      <p:stCondLst>
                        <p:cond delay="indefinite"/>
                      </p:stCondLst>
                      <p:childTnLst>
                        <p:par>
                          <p:cTn id="82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2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9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0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1" nodeType="clickEffect" fill="hold">
                      <p:stCondLst>
                        <p:cond delay="indefinite"/>
                      </p:stCondLst>
                      <p:childTnLst>
                        <p:par>
                          <p:cTn id="83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33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83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836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83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839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840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842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843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94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95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296" name="CustomShape 7"/>
          <p:cNvSpPr/>
          <p:nvPr/>
        </p:nvSpPr>
        <p:spPr>
          <a:xfrm>
            <a:off x="0" y="5308560"/>
            <a:ext cx="30589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Ab durch die Hecke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97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Shrek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98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Findet Nemo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299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12"/>
          <p:cNvSpPr/>
          <p:nvPr/>
        </p:nvSpPr>
        <p:spPr>
          <a:xfrm>
            <a:off x="0" y="2133720"/>
            <a:ext cx="9324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In welchem Film kommt ein Ogre vor?</a:t>
            </a:r>
            <a:endParaRPr b="0" lang="de-CH" sz="3600" spc="-1" strike="noStrike">
              <a:latin typeface="Arial"/>
            </a:endParaRPr>
          </a:p>
        </p:txBody>
      </p:sp>
      <p:pic>
        <p:nvPicPr>
          <p:cNvPr id="302" name="Picture 15" descr=""/>
          <p:cNvPicPr/>
          <p:nvPr/>
        </p:nvPicPr>
        <p:blipFill>
          <a:blip r:embed="rId1"/>
          <a:stretch/>
        </p:blipFill>
        <p:spPr>
          <a:xfrm>
            <a:off x="611280" y="2924280"/>
            <a:ext cx="1904760" cy="1923840"/>
          </a:xfrm>
          <a:prstGeom prst="rect">
            <a:avLst/>
          </a:prstGeom>
          <a:ln>
            <a:noFill/>
          </a:ln>
        </p:spPr>
      </p:pic>
      <p:pic>
        <p:nvPicPr>
          <p:cNvPr id="303" name="Picture 17" descr=""/>
          <p:cNvPicPr/>
          <p:nvPr/>
        </p:nvPicPr>
        <p:blipFill>
          <a:blip r:embed="rId2"/>
          <a:stretch/>
        </p:blipFill>
        <p:spPr>
          <a:xfrm>
            <a:off x="3492360" y="2924280"/>
            <a:ext cx="2273040" cy="2034720"/>
          </a:xfrm>
          <a:prstGeom prst="rect">
            <a:avLst/>
          </a:prstGeom>
          <a:ln>
            <a:noFill/>
          </a:ln>
        </p:spPr>
      </p:pic>
      <p:pic>
        <p:nvPicPr>
          <p:cNvPr id="304" name="Picture 19" descr=""/>
          <p:cNvPicPr/>
          <p:nvPr/>
        </p:nvPicPr>
        <p:blipFill>
          <a:blip r:embed="rId3"/>
          <a:stretch/>
        </p:blipFill>
        <p:spPr>
          <a:xfrm>
            <a:off x="6372360" y="2997360"/>
            <a:ext cx="2447640" cy="195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44" dur="indefinite" restart="never" nodeType="tmRoot">
          <p:childTnLst>
            <p:seq>
              <p:cTn id="845" dur="indefinite" nodeType="mainSeq">
                <p:childTnLst>
                  <p:par>
                    <p:cTn id="846" nodeType="clickEffect" fill="hold">
                      <p:stCondLst>
                        <p:cond delay="indefinite"/>
                      </p:stCondLst>
                      <p:childTnLst>
                        <p:par>
                          <p:cTn id="84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4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50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1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2" nodeType="clickEffect" fill="hold">
                      <p:stCondLst>
                        <p:cond delay="indefinite"/>
                      </p:stCondLst>
                      <p:childTnLst>
                        <p:par>
                          <p:cTn id="85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5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56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8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60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61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2" nodeType="clickEffect" fill="hold">
                      <p:stCondLst>
                        <p:cond delay="indefinite"/>
                      </p:stCondLst>
                      <p:childTnLst>
                        <p:par>
                          <p:cTn id="86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6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66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67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8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0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1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2" nodeType="clickEffect" fill="hold">
                      <p:stCondLst>
                        <p:cond delay="indefinite"/>
                      </p:stCondLst>
                      <p:childTnLst>
                        <p:par>
                          <p:cTn id="87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7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6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7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8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80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1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2" nodeType="clickEffect" fill="hold">
                      <p:stCondLst>
                        <p:cond delay="indefinite"/>
                      </p:stCondLst>
                      <p:childTnLst>
                        <p:par>
                          <p:cTn id="88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84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885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887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888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890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891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893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894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09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10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11" name="CustomShape 7"/>
          <p:cNvSpPr/>
          <p:nvPr/>
        </p:nvSpPr>
        <p:spPr>
          <a:xfrm>
            <a:off x="0" y="5308560"/>
            <a:ext cx="30589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Griechen-land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12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Frankreich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13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England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14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12"/>
          <p:cNvSpPr/>
          <p:nvPr/>
        </p:nvSpPr>
        <p:spPr>
          <a:xfrm>
            <a:off x="0" y="1772640"/>
            <a:ext cx="932472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In welchem Land fahren man auf der Strasse links?</a:t>
            </a:r>
            <a:endParaRPr b="0" lang="de-CH" sz="4000" spc="-1" strike="noStrike">
              <a:latin typeface="Arial"/>
            </a:endParaRPr>
          </a:p>
        </p:txBody>
      </p:sp>
      <p:pic>
        <p:nvPicPr>
          <p:cNvPr id="317" name="Picture 15" descr=""/>
          <p:cNvPicPr/>
          <p:nvPr/>
        </p:nvPicPr>
        <p:blipFill>
          <a:blip r:embed="rId1"/>
          <a:stretch/>
        </p:blipFill>
        <p:spPr>
          <a:xfrm>
            <a:off x="558720" y="3068640"/>
            <a:ext cx="1847520" cy="1847520"/>
          </a:xfrm>
          <a:prstGeom prst="rect">
            <a:avLst/>
          </a:prstGeom>
          <a:ln>
            <a:noFill/>
          </a:ln>
        </p:spPr>
      </p:pic>
      <p:pic>
        <p:nvPicPr>
          <p:cNvPr id="318" name="Picture 16" descr=""/>
          <p:cNvPicPr/>
          <p:nvPr/>
        </p:nvPicPr>
        <p:blipFill>
          <a:blip r:embed="rId2"/>
          <a:stretch/>
        </p:blipFill>
        <p:spPr>
          <a:xfrm>
            <a:off x="3348000" y="3068640"/>
            <a:ext cx="2463480" cy="1847520"/>
          </a:xfrm>
          <a:prstGeom prst="rect">
            <a:avLst/>
          </a:prstGeom>
          <a:ln>
            <a:noFill/>
          </a:ln>
        </p:spPr>
      </p:pic>
      <p:pic>
        <p:nvPicPr>
          <p:cNvPr id="319" name="Picture 17" descr=""/>
          <p:cNvPicPr/>
          <p:nvPr/>
        </p:nvPicPr>
        <p:blipFill>
          <a:blip r:embed="rId3"/>
          <a:stretch/>
        </p:blipFill>
        <p:spPr>
          <a:xfrm>
            <a:off x="6443640" y="3121920"/>
            <a:ext cx="2463480" cy="1740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5" dur="indefinite" restart="never" nodeType="tmRoot">
          <p:childTnLst>
            <p:seq>
              <p:cTn id="896" dur="indefinite" nodeType="mainSeq">
                <p:childTnLst>
                  <p:par>
                    <p:cTn id="897" nodeType="clickEffect" fill="hold">
                      <p:stCondLst>
                        <p:cond delay="indefinite"/>
                      </p:stCondLst>
                      <p:childTnLst>
                        <p:par>
                          <p:cTn id="89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9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01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05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6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09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0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3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4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5" nodeType="clickEffect" fill="hold">
                      <p:stCondLst>
                        <p:cond delay="indefinite"/>
                      </p:stCondLst>
                      <p:childTnLst>
                        <p:par>
                          <p:cTn id="91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1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9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0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nodeType="clickEffect" fill="hold">
                      <p:stCondLst>
                        <p:cond delay="indefinite"/>
                      </p:stCondLst>
                      <p:childTnLst>
                        <p:par>
                          <p:cTn id="92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2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25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6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7" nodeType="clickEffect" fill="hold">
                      <p:stCondLst>
                        <p:cond delay="indefinite"/>
                      </p:stCondLst>
                      <p:childTnLst>
                        <p:par>
                          <p:cTn id="92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2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1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2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3" nodeType="clickEffect" fill="hold">
                      <p:stCondLst>
                        <p:cond delay="indefinite"/>
                      </p:stCondLst>
                      <p:childTnLst>
                        <p:par>
                          <p:cTn id="93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35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936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938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939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941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942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3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944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945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60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61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62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Lenkrad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63" name="CustomShape 8"/>
          <p:cNvSpPr/>
          <p:nvPr/>
        </p:nvSpPr>
        <p:spPr>
          <a:xfrm>
            <a:off x="3059280" y="5300640"/>
            <a:ext cx="30967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b="1" lang="de-CH" sz="3200" spc="-1" strike="noStrike">
                <a:solidFill>
                  <a:srgbClr val="000000"/>
                </a:solidFill>
                <a:latin typeface="Arial"/>
              </a:rPr>
              <a:t>Steuerknüppel</a:t>
            </a:r>
            <a:endParaRPr b="0" lang="de-CH" sz="3200" spc="-1" strike="noStrike">
              <a:latin typeface="Arial"/>
            </a:endParaRPr>
          </a:p>
        </p:txBody>
      </p:sp>
      <p:sp>
        <p:nvSpPr>
          <p:cNvPr id="64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2 Seilen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65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CustomShape 12"/>
          <p:cNvSpPr/>
          <p:nvPr/>
        </p:nvSpPr>
        <p:spPr>
          <a:xfrm>
            <a:off x="0" y="2133720"/>
            <a:ext cx="93247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Womit wird ein Bob gesteuert?</a:t>
            </a:r>
            <a:endParaRPr b="0" lang="de-CH" sz="4000" spc="-1" strike="noStrike">
              <a:latin typeface="Arial"/>
            </a:endParaRPr>
          </a:p>
        </p:txBody>
      </p:sp>
      <p:pic>
        <p:nvPicPr>
          <p:cNvPr id="68" name="Picture 15" descr=""/>
          <p:cNvPicPr/>
          <p:nvPr/>
        </p:nvPicPr>
        <p:blipFill>
          <a:blip r:embed="rId1"/>
          <a:stretch/>
        </p:blipFill>
        <p:spPr>
          <a:xfrm>
            <a:off x="539640" y="2924280"/>
            <a:ext cx="2152440" cy="2161800"/>
          </a:xfrm>
          <a:prstGeom prst="rect">
            <a:avLst/>
          </a:prstGeom>
          <a:ln>
            <a:noFill/>
          </a:ln>
        </p:spPr>
      </p:pic>
      <p:pic>
        <p:nvPicPr>
          <p:cNvPr id="69" name="Picture 17" descr=""/>
          <p:cNvPicPr/>
          <p:nvPr/>
        </p:nvPicPr>
        <p:blipFill>
          <a:blip r:embed="rId2"/>
          <a:stretch/>
        </p:blipFill>
        <p:spPr>
          <a:xfrm>
            <a:off x="3205080" y="3017880"/>
            <a:ext cx="2879280" cy="1923840"/>
          </a:xfrm>
          <a:prstGeom prst="rect">
            <a:avLst/>
          </a:prstGeom>
          <a:ln>
            <a:noFill/>
          </a:ln>
        </p:spPr>
      </p:pic>
      <p:pic>
        <p:nvPicPr>
          <p:cNvPr id="70" name="Picture 19" descr=""/>
          <p:cNvPicPr/>
          <p:nvPr/>
        </p:nvPicPr>
        <p:blipFill>
          <a:blip r:embed="rId3"/>
          <a:stretch/>
        </p:blipFill>
        <p:spPr>
          <a:xfrm>
            <a:off x="6264360" y="2781360"/>
            <a:ext cx="2879280" cy="215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2" dur="indefinite" restart="never" nodeType="tmRoot">
          <p:childTnLst>
            <p:seq>
              <p:cTn id="53" dur="indefinite" nodeType="mainSeq">
                <p:childTnLst>
                  <p:par>
                    <p:cTn id="54" nodeType="clickEffect" fill="hold">
                      <p:stCondLst>
                        <p:cond delay="indefinite"/>
                      </p:stCondLst>
                      <p:childTnLst>
                        <p:par>
                          <p:cTn id="5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nodeType="clickEffect" fill="hold">
                      <p:stCondLst>
                        <p:cond delay="indefinite"/>
                      </p:stCondLst>
                      <p:childTnLst>
                        <p:par>
                          <p:cTn id="6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nodeType="clickEffect" fill="hold">
                      <p:stCondLst>
                        <p:cond delay="indefinite"/>
                      </p:stCondLst>
                      <p:childTnLst>
                        <p:par>
                          <p:cTn id="7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nodeType="clickEffect" fill="hold">
                      <p:stCondLst>
                        <p:cond delay="indefinite"/>
                      </p:stCondLst>
                      <p:childTnLst>
                        <p:par>
                          <p:cTn id="8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nodeType="clickEffect" fill="hold">
                      <p:stCondLst>
                        <p:cond delay="indefinite"/>
                      </p:stCondLst>
                      <p:childTnLst>
                        <p:par>
                          <p:cTn id="9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2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24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25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26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An Ostern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27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Am 21. März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28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Am 1. März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29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12"/>
          <p:cNvSpPr/>
          <p:nvPr/>
        </p:nvSpPr>
        <p:spPr>
          <a:xfrm>
            <a:off x="0" y="2133720"/>
            <a:ext cx="932472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An welchem Tag beginnt der Frühling?</a:t>
            </a:r>
            <a:endParaRPr b="0" lang="de-CH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46" dur="indefinite" restart="never" nodeType="tmRoot">
          <p:childTnLst>
            <p:seq>
              <p:cTn id="947" dur="indefinite" nodeType="mainSeq">
                <p:childTnLst>
                  <p:par>
                    <p:cTn id="948" nodeType="clickEffect" fill="hold">
                      <p:stCondLst>
                        <p:cond delay="indefinite"/>
                      </p:stCondLst>
                      <p:childTnLst>
                        <p:par>
                          <p:cTn id="94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5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2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3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4" nodeType="clickEffect" fill="hold">
                      <p:stCondLst>
                        <p:cond delay="indefinite"/>
                      </p:stCondLst>
                      <p:childTnLst>
                        <p:par>
                          <p:cTn id="95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5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9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0" nodeType="clickEffect" fill="hold">
                      <p:stCondLst>
                        <p:cond delay="indefinite"/>
                      </p:stCondLst>
                      <p:childTnLst>
                        <p:par>
                          <p:cTn id="96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6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64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5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6" nodeType="clickEffect" fill="hold">
                      <p:stCondLst>
                        <p:cond delay="indefinite"/>
                      </p:stCondLst>
                      <p:childTnLst>
                        <p:par>
                          <p:cTn id="96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6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70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1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2" nodeType="clickEffect" fill="hold">
                      <p:stCondLst>
                        <p:cond delay="indefinite"/>
                      </p:stCondLst>
                      <p:childTnLst>
                        <p:par>
                          <p:cTn id="97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74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975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977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978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980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981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2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983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984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36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37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38" name="CustomShape 7"/>
          <p:cNvSpPr/>
          <p:nvPr/>
        </p:nvSpPr>
        <p:spPr>
          <a:xfrm>
            <a:off x="0" y="5308560"/>
            <a:ext cx="3058920" cy="14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Lakritze</a:t>
            </a:r>
            <a:endParaRPr b="0" lang="de-CH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(Bäradräck)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39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Gummibärli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40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Schokolade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41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CustomShape 12"/>
          <p:cNvSpPr/>
          <p:nvPr/>
        </p:nvSpPr>
        <p:spPr>
          <a:xfrm>
            <a:off x="0" y="2133720"/>
            <a:ext cx="93247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In welcher Süssigkeit hat es Milch?</a:t>
            </a:r>
            <a:endParaRPr b="0" lang="de-CH" sz="4000" spc="-1" strike="noStrike">
              <a:latin typeface="Arial"/>
            </a:endParaRPr>
          </a:p>
        </p:txBody>
      </p:sp>
      <p:pic>
        <p:nvPicPr>
          <p:cNvPr id="344" name="Picture 15" descr=""/>
          <p:cNvPicPr/>
          <p:nvPr/>
        </p:nvPicPr>
        <p:blipFill>
          <a:blip r:embed="rId1"/>
          <a:stretch/>
        </p:blipFill>
        <p:spPr>
          <a:xfrm>
            <a:off x="179280" y="2781360"/>
            <a:ext cx="2558520" cy="2123640"/>
          </a:xfrm>
          <a:prstGeom prst="rect">
            <a:avLst/>
          </a:prstGeom>
          <a:ln>
            <a:noFill/>
          </a:ln>
        </p:spPr>
      </p:pic>
      <p:pic>
        <p:nvPicPr>
          <p:cNvPr id="345" name="Picture 17" descr=""/>
          <p:cNvPicPr/>
          <p:nvPr/>
        </p:nvPicPr>
        <p:blipFill>
          <a:blip r:embed="rId2"/>
          <a:stretch/>
        </p:blipFill>
        <p:spPr>
          <a:xfrm>
            <a:off x="3564000" y="2997360"/>
            <a:ext cx="1980720" cy="1847520"/>
          </a:xfrm>
          <a:prstGeom prst="rect">
            <a:avLst/>
          </a:prstGeom>
          <a:ln>
            <a:noFill/>
          </a:ln>
        </p:spPr>
      </p:pic>
      <p:pic>
        <p:nvPicPr>
          <p:cNvPr id="346" name="Picture 19" descr=""/>
          <p:cNvPicPr/>
          <p:nvPr/>
        </p:nvPicPr>
        <p:blipFill>
          <a:blip r:embed="rId3"/>
          <a:stretch/>
        </p:blipFill>
        <p:spPr>
          <a:xfrm>
            <a:off x="6300720" y="3181320"/>
            <a:ext cx="2990520" cy="1542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85" dur="indefinite" restart="never" nodeType="tmRoot">
          <p:childTnLst>
            <p:seq>
              <p:cTn id="986" dur="indefinite" nodeType="mainSeq">
                <p:childTnLst>
                  <p:par>
                    <p:cTn id="987" nodeType="clickEffect" fill="hold">
                      <p:stCondLst>
                        <p:cond delay="indefinite"/>
                      </p:stCondLst>
                      <p:childTnLst>
                        <p:par>
                          <p:cTn id="98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8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91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2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3" nodeType="clickEffect" fill="hold">
                      <p:stCondLst>
                        <p:cond delay="indefinite"/>
                      </p:stCondLst>
                      <p:childTnLst>
                        <p:par>
                          <p:cTn id="99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9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97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8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01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2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3" nodeType="clickEffect" fill="hold">
                      <p:stCondLst>
                        <p:cond delay="indefinite"/>
                      </p:stCondLst>
                      <p:childTnLst>
                        <p:par>
                          <p:cTn id="100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0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07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8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11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12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3" nodeType="clickEffect" fill="hold">
                      <p:stCondLst>
                        <p:cond delay="indefinite"/>
                      </p:stCondLst>
                      <p:childTnLst>
                        <p:par>
                          <p:cTn id="101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1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17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18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21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2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3" nodeType="clickEffect" fill="hold">
                      <p:stCondLst>
                        <p:cond delay="indefinite"/>
                      </p:stCondLst>
                      <p:childTnLst>
                        <p:par>
                          <p:cTn id="102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02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7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8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029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1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032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3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4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03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51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52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53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Floorball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54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Unihoc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55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Holeball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56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12"/>
          <p:cNvSpPr/>
          <p:nvPr/>
        </p:nvSpPr>
        <p:spPr>
          <a:xfrm>
            <a:off x="0" y="2133720"/>
            <a:ext cx="93247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Wie heisst Unihockey in Englisch?</a:t>
            </a:r>
            <a:endParaRPr b="0" lang="de-CH" sz="4000" spc="-1" strike="noStrike">
              <a:latin typeface="Arial"/>
            </a:endParaRPr>
          </a:p>
        </p:txBody>
      </p:sp>
      <p:pic>
        <p:nvPicPr>
          <p:cNvPr id="359" name="Picture 15" descr=""/>
          <p:cNvPicPr/>
          <p:nvPr/>
        </p:nvPicPr>
        <p:blipFill>
          <a:blip r:embed="rId1"/>
          <a:stretch/>
        </p:blipFill>
        <p:spPr>
          <a:xfrm>
            <a:off x="269640" y="3297960"/>
            <a:ext cx="2699280" cy="1798560"/>
          </a:xfrm>
          <a:prstGeom prst="rect">
            <a:avLst/>
          </a:prstGeom>
          <a:ln>
            <a:noFill/>
          </a:ln>
        </p:spPr>
      </p:pic>
      <p:pic>
        <p:nvPicPr>
          <p:cNvPr id="360" name="Picture 17" descr=""/>
          <p:cNvPicPr/>
          <p:nvPr/>
        </p:nvPicPr>
        <p:blipFill>
          <a:blip r:embed="rId2"/>
          <a:stretch/>
        </p:blipFill>
        <p:spPr>
          <a:xfrm>
            <a:off x="3308040" y="3228480"/>
            <a:ext cx="2645280" cy="1868040"/>
          </a:xfrm>
          <a:prstGeom prst="rect">
            <a:avLst/>
          </a:prstGeom>
          <a:ln>
            <a:noFill/>
          </a:ln>
        </p:spPr>
      </p:pic>
      <p:pic>
        <p:nvPicPr>
          <p:cNvPr id="361" name="Picture 19" descr=""/>
          <p:cNvPicPr/>
          <p:nvPr/>
        </p:nvPicPr>
        <p:blipFill>
          <a:blip r:embed="rId3"/>
          <a:stretch/>
        </p:blipFill>
        <p:spPr>
          <a:xfrm>
            <a:off x="6537240" y="3288240"/>
            <a:ext cx="2478240" cy="1647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36" dur="indefinite" restart="never" nodeType="tmRoot">
          <p:childTnLst>
            <p:seq>
              <p:cTn id="1037" dur="indefinite" nodeType="mainSeq">
                <p:childTnLst>
                  <p:par>
                    <p:cTn id="1038" nodeType="clickEffect" fill="hold">
                      <p:stCondLst>
                        <p:cond delay="indefinite"/>
                      </p:stCondLst>
                      <p:childTnLst>
                        <p:par>
                          <p:cTn id="103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4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42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4" nodeType="clickEffect" fill="hold">
                      <p:stCondLst>
                        <p:cond delay="indefinite"/>
                      </p:stCondLst>
                      <p:childTnLst>
                        <p:par>
                          <p:cTn id="104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4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48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9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0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52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3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4" nodeType="clickEffect" fill="hold">
                      <p:stCondLst>
                        <p:cond delay="indefinite"/>
                      </p:stCondLst>
                      <p:childTnLst>
                        <p:par>
                          <p:cTn id="105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5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58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9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0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62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3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4" nodeType="clickEffect" fill="hold">
                      <p:stCondLst>
                        <p:cond delay="indefinite"/>
                      </p:stCondLst>
                      <p:childTnLst>
                        <p:par>
                          <p:cTn id="106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6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68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9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0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72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73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4" nodeType="clickEffect" fill="hold">
                      <p:stCondLst>
                        <p:cond delay="indefinite"/>
                      </p:stCondLst>
                      <p:childTnLst>
                        <p:par>
                          <p:cTn id="107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077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8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9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080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1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2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083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4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5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086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66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67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68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69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70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71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12"/>
          <p:cNvSpPr/>
          <p:nvPr/>
        </p:nvSpPr>
        <p:spPr>
          <a:xfrm>
            <a:off x="0" y="2133720"/>
            <a:ext cx="93247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Wie viele Beine hat eine Spinne?</a:t>
            </a:r>
            <a:endParaRPr b="0" lang="de-CH" sz="4000" spc="-1" strike="noStrike">
              <a:latin typeface="Arial"/>
            </a:endParaRPr>
          </a:p>
        </p:txBody>
      </p:sp>
      <p:pic>
        <p:nvPicPr>
          <p:cNvPr id="374" name="Picture 15" descr=""/>
          <p:cNvPicPr/>
          <p:nvPr/>
        </p:nvPicPr>
        <p:blipFill>
          <a:blip r:embed="rId1"/>
          <a:stretch/>
        </p:blipFill>
        <p:spPr>
          <a:xfrm>
            <a:off x="826920" y="2852640"/>
            <a:ext cx="1523520" cy="2015640"/>
          </a:xfrm>
          <a:prstGeom prst="rect">
            <a:avLst/>
          </a:prstGeom>
          <a:ln>
            <a:noFill/>
          </a:ln>
        </p:spPr>
      </p:pic>
      <p:pic>
        <p:nvPicPr>
          <p:cNvPr id="375" name="Picture 17" descr=""/>
          <p:cNvPicPr/>
          <p:nvPr/>
        </p:nvPicPr>
        <p:blipFill>
          <a:blip r:embed="rId2"/>
          <a:stretch/>
        </p:blipFill>
        <p:spPr>
          <a:xfrm>
            <a:off x="3419640" y="2997360"/>
            <a:ext cx="2352240" cy="1742760"/>
          </a:xfrm>
          <a:prstGeom prst="rect">
            <a:avLst/>
          </a:prstGeom>
          <a:ln>
            <a:noFill/>
          </a:ln>
        </p:spPr>
      </p:pic>
      <p:pic>
        <p:nvPicPr>
          <p:cNvPr id="376" name="Picture 19" descr=""/>
          <p:cNvPicPr/>
          <p:nvPr/>
        </p:nvPicPr>
        <p:blipFill>
          <a:blip r:embed="rId3"/>
          <a:stretch/>
        </p:blipFill>
        <p:spPr>
          <a:xfrm>
            <a:off x="6877080" y="2781360"/>
            <a:ext cx="1742760" cy="2028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87" dur="indefinite" restart="never" nodeType="tmRoot">
          <p:childTnLst>
            <p:seq>
              <p:cTn id="1088" dur="indefinite" nodeType="mainSeq">
                <p:childTnLst>
                  <p:par>
                    <p:cTn id="1089" nodeType="clickEffect" fill="hold">
                      <p:stCondLst>
                        <p:cond delay="indefinite"/>
                      </p:stCondLst>
                      <p:childTnLst>
                        <p:par>
                          <p:cTn id="109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9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93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4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5" nodeType="clickEffect" fill="hold">
                      <p:stCondLst>
                        <p:cond delay="indefinite"/>
                      </p:stCondLst>
                      <p:childTnLst>
                        <p:par>
                          <p:cTn id="109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9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99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0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03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4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5" nodeType="clickEffect" fill="hold">
                      <p:stCondLst>
                        <p:cond delay="indefinite"/>
                      </p:stCondLst>
                      <p:childTnLst>
                        <p:par>
                          <p:cTn id="110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0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0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0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1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5" nodeType="clickEffect" fill="hold">
                      <p:stCondLst>
                        <p:cond delay="indefinite"/>
                      </p:stCondLst>
                      <p:childTnLst>
                        <p:par>
                          <p:cTn id="111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1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19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20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23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24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5" nodeType="clickEffect" fill="hold">
                      <p:stCondLst>
                        <p:cond delay="indefinite"/>
                      </p:stCondLst>
                      <p:childTnLst>
                        <p:par>
                          <p:cTn id="112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128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9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0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131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2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3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134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5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6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137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81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82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83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Betlehem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84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Nazareth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85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Jerusalem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86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CustomShape 12"/>
          <p:cNvSpPr/>
          <p:nvPr/>
        </p:nvSpPr>
        <p:spPr>
          <a:xfrm>
            <a:off x="0" y="2133720"/>
            <a:ext cx="932472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In welchem Ort wurde Jesus geboren?</a:t>
            </a:r>
            <a:endParaRPr b="0" lang="de-CH" sz="4000" spc="-1" strike="noStrike">
              <a:latin typeface="Arial"/>
            </a:endParaRPr>
          </a:p>
        </p:txBody>
      </p:sp>
      <p:pic>
        <p:nvPicPr>
          <p:cNvPr id="389" name="Picture 15" descr=""/>
          <p:cNvPicPr/>
          <p:nvPr/>
        </p:nvPicPr>
        <p:blipFill>
          <a:blip r:embed="rId1"/>
          <a:stretch/>
        </p:blipFill>
        <p:spPr>
          <a:xfrm>
            <a:off x="324000" y="2852640"/>
            <a:ext cx="2304720" cy="2130120"/>
          </a:xfrm>
          <a:prstGeom prst="rect">
            <a:avLst/>
          </a:prstGeom>
          <a:ln>
            <a:noFill/>
          </a:ln>
        </p:spPr>
      </p:pic>
      <p:pic>
        <p:nvPicPr>
          <p:cNvPr id="390" name="Picture 17" descr=""/>
          <p:cNvPicPr/>
          <p:nvPr/>
        </p:nvPicPr>
        <p:blipFill>
          <a:blip r:embed="rId2"/>
          <a:stretch/>
        </p:blipFill>
        <p:spPr>
          <a:xfrm>
            <a:off x="3203640" y="3429000"/>
            <a:ext cx="2736360" cy="1758600"/>
          </a:xfrm>
          <a:prstGeom prst="rect">
            <a:avLst/>
          </a:prstGeom>
          <a:ln>
            <a:noFill/>
          </a:ln>
        </p:spPr>
      </p:pic>
      <p:pic>
        <p:nvPicPr>
          <p:cNvPr id="391" name="Picture 19" descr=""/>
          <p:cNvPicPr/>
          <p:nvPr/>
        </p:nvPicPr>
        <p:blipFill>
          <a:blip r:embed="rId3"/>
          <a:stretch/>
        </p:blipFill>
        <p:spPr>
          <a:xfrm>
            <a:off x="6575400" y="2997360"/>
            <a:ext cx="2568240" cy="1869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38" dur="indefinite" restart="never" nodeType="tmRoot">
          <p:childTnLst>
            <p:seq>
              <p:cTn id="1139" dur="indefinite" nodeType="mainSeq">
                <p:childTnLst>
                  <p:par>
                    <p:cTn id="1140" nodeType="clickEffect" fill="hold">
                      <p:stCondLst>
                        <p:cond delay="indefinite"/>
                      </p:stCondLst>
                      <p:childTnLst>
                        <p:par>
                          <p:cTn id="114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4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44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5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6" nodeType="clickEffect" fill="hold">
                      <p:stCondLst>
                        <p:cond delay="indefinite"/>
                      </p:stCondLst>
                      <p:childTnLst>
                        <p:par>
                          <p:cTn id="114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4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50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51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2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54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55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6" nodeType="clickEffect" fill="hold">
                      <p:stCondLst>
                        <p:cond delay="indefinite"/>
                      </p:stCondLst>
                      <p:childTnLst>
                        <p:par>
                          <p:cTn id="115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5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60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1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2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64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5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6" nodeType="clickEffect" fill="hold">
                      <p:stCondLst>
                        <p:cond delay="indefinite"/>
                      </p:stCondLst>
                      <p:childTnLst>
                        <p:par>
                          <p:cTn id="116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6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70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71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2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74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75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6" nodeType="clickEffect" fill="hold">
                      <p:stCondLst>
                        <p:cond delay="indefinite"/>
                      </p:stCondLst>
                      <p:childTnLst>
                        <p:par>
                          <p:cTn id="117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179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0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1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182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3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4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185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6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7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188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96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97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398" name="CustomShape 7"/>
          <p:cNvSpPr/>
          <p:nvPr/>
        </p:nvSpPr>
        <p:spPr>
          <a:xfrm>
            <a:off x="0" y="5308560"/>
            <a:ext cx="30589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Spielzeug-Auto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399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Roboter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400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Webcam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401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12"/>
          <p:cNvSpPr/>
          <p:nvPr/>
        </p:nvSpPr>
        <p:spPr>
          <a:xfrm>
            <a:off x="0" y="2133720"/>
            <a:ext cx="93247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Was ist das?</a:t>
            </a:r>
            <a:endParaRPr b="0" lang="de-CH" sz="4000" spc="-1" strike="noStrike">
              <a:latin typeface="Arial"/>
            </a:endParaRPr>
          </a:p>
        </p:txBody>
      </p:sp>
      <p:pic>
        <p:nvPicPr>
          <p:cNvPr id="404" name="Picture 17" descr=""/>
          <p:cNvPicPr/>
          <p:nvPr/>
        </p:nvPicPr>
        <p:blipFill>
          <a:blip r:embed="rId1"/>
          <a:stretch/>
        </p:blipFill>
        <p:spPr>
          <a:xfrm>
            <a:off x="250920" y="2997360"/>
            <a:ext cx="2593440" cy="1945800"/>
          </a:xfrm>
          <a:prstGeom prst="rect">
            <a:avLst/>
          </a:prstGeom>
          <a:ln>
            <a:noFill/>
          </a:ln>
        </p:spPr>
      </p:pic>
      <p:pic>
        <p:nvPicPr>
          <p:cNvPr id="405" name="Picture 18" descr=""/>
          <p:cNvPicPr/>
          <p:nvPr/>
        </p:nvPicPr>
        <p:blipFill>
          <a:blip r:embed="rId2"/>
          <a:stretch/>
        </p:blipFill>
        <p:spPr>
          <a:xfrm>
            <a:off x="3348000" y="3068640"/>
            <a:ext cx="2593440" cy="1945800"/>
          </a:xfrm>
          <a:prstGeom prst="rect">
            <a:avLst/>
          </a:prstGeom>
          <a:ln>
            <a:noFill/>
          </a:ln>
        </p:spPr>
      </p:pic>
      <p:pic>
        <p:nvPicPr>
          <p:cNvPr id="406" name="Picture 19" descr=""/>
          <p:cNvPicPr/>
          <p:nvPr/>
        </p:nvPicPr>
        <p:blipFill>
          <a:blip r:embed="rId3"/>
          <a:stretch/>
        </p:blipFill>
        <p:spPr>
          <a:xfrm>
            <a:off x="6550200" y="3068640"/>
            <a:ext cx="2593440" cy="1945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89" dur="indefinite" restart="never" nodeType="tmRoot">
          <p:childTnLst>
            <p:seq>
              <p:cTn id="1190" dur="indefinite" nodeType="mainSeq">
                <p:childTnLst>
                  <p:par>
                    <p:cTn id="1191" nodeType="clickEffect" fill="hold">
                      <p:stCondLst>
                        <p:cond delay="indefinite"/>
                      </p:stCondLst>
                      <p:childTnLst>
                        <p:par>
                          <p:cTn id="119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9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95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6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99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0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03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4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07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8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9" nodeType="clickEffect" fill="hold">
                      <p:stCondLst>
                        <p:cond delay="indefinite"/>
                      </p:stCondLst>
                      <p:childTnLst>
                        <p:par>
                          <p:cTn id="12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13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4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5" nodeType="clickEffect" fill="hold">
                      <p:stCondLst>
                        <p:cond delay="indefinite"/>
                      </p:stCondLst>
                      <p:childTnLst>
                        <p:par>
                          <p:cTn id="121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1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19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0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1" nodeType="clickEffect" fill="hold">
                      <p:stCondLst>
                        <p:cond delay="indefinite"/>
                      </p:stCondLst>
                      <p:childTnLst>
                        <p:par>
                          <p:cTn id="122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2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25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7" nodeType="clickEffect" fill="hold">
                      <p:stCondLst>
                        <p:cond delay="indefinite"/>
                      </p:stCondLst>
                      <p:childTnLst>
                        <p:par>
                          <p:cTn id="122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230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1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2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233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4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5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236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7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8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239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76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77" name="CustomShape 7"/>
          <p:cNvSpPr/>
          <p:nvPr/>
        </p:nvSpPr>
        <p:spPr>
          <a:xfrm>
            <a:off x="0" y="5308560"/>
            <a:ext cx="305892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b="1" lang="de-CH" sz="3200" spc="-1" strike="noStrike">
                <a:solidFill>
                  <a:srgbClr val="000000"/>
                </a:solidFill>
                <a:latin typeface="Arial"/>
              </a:rPr>
              <a:t>Fürstentum Liechtenstein</a:t>
            </a:r>
            <a:endParaRPr b="0" lang="de-CH" sz="3200" spc="-1" strike="noStrike">
              <a:latin typeface="Arial"/>
            </a:endParaRPr>
          </a:p>
        </p:txBody>
      </p:sp>
      <p:sp>
        <p:nvSpPr>
          <p:cNvPr id="78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Frankreich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79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Spanien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80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CustomShape 12"/>
          <p:cNvSpPr/>
          <p:nvPr/>
        </p:nvSpPr>
        <p:spPr>
          <a:xfrm>
            <a:off x="0" y="2133720"/>
            <a:ext cx="932472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Welches Land ist kein Nachbarland der Schweiz?</a:t>
            </a:r>
            <a:endParaRPr b="0" lang="de-CH" sz="4000" spc="-1" strike="noStrike">
              <a:latin typeface="Arial"/>
            </a:endParaRPr>
          </a:p>
        </p:txBody>
      </p:sp>
      <p:pic>
        <p:nvPicPr>
          <p:cNvPr id="83" name="Picture 15" descr=""/>
          <p:cNvPicPr/>
          <p:nvPr/>
        </p:nvPicPr>
        <p:blipFill>
          <a:blip r:embed="rId1"/>
          <a:stretch/>
        </p:blipFill>
        <p:spPr>
          <a:xfrm>
            <a:off x="458640" y="2844720"/>
            <a:ext cx="2025360" cy="2025360"/>
          </a:xfrm>
          <a:prstGeom prst="rect">
            <a:avLst/>
          </a:prstGeom>
          <a:ln>
            <a:noFill/>
          </a:ln>
        </p:spPr>
      </p:pic>
      <p:pic>
        <p:nvPicPr>
          <p:cNvPr id="84" name="Picture 17" descr=""/>
          <p:cNvPicPr/>
          <p:nvPr/>
        </p:nvPicPr>
        <p:blipFill>
          <a:blip r:embed="rId2"/>
          <a:stretch/>
        </p:blipFill>
        <p:spPr>
          <a:xfrm>
            <a:off x="6477120" y="3357720"/>
            <a:ext cx="2666520" cy="1596600"/>
          </a:xfrm>
          <a:prstGeom prst="rect">
            <a:avLst/>
          </a:prstGeom>
          <a:ln>
            <a:noFill/>
          </a:ln>
        </p:spPr>
      </p:pic>
      <p:pic>
        <p:nvPicPr>
          <p:cNvPr id="85" name="Picture 19" descr=""/>
          <p:cNvPicPr/>
          <p:nvPr/>
        </p:nvPicPr>
        <p:blipFill>
          <a:blip r:embed="rId3"/>
          <a:stretch/>
        </p:blipFill>
        <p:spPr>
          <a:xfrm>
            <a:off x="3524400" y="3513240"/>
            <a:ext cx="1983960" cy="1355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3" dur="indefinite" restart="never" nodeType="tmRoot">
          <p:childTnLst>
            <p:seq>
              <p:cTn id="104" dur="indefinite" nodeType="mainSeq">
                <p:childTnLst>
                  <p:par>
                    <p:cTn id="105" nodeType="clickEffect" fill="hold">
                      <p:stCondLst>
                        <p:cond delay="indefinite"/>
                      </p:stCondLst>
                      <p:childTnLst>
                        <p:par>
                          <p:cTn id="10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nodeType="clickEffect" fill="hold">
                      <p:stCondLst>
                        <p:cond delay="indefinite"/>
                      </p:stCondLst>
                      <p:childTnLst>
                        <p:par>
                          <p:cTn id="11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nodeType="clickEffect" fill="hold">
                      <p:stCondLst>
                        <p:cond delay="indefinite"/>
                      </p:stCondLst>
                      <p:childTnLst>
                        <p:par>
                          <p:cTn id="12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nodeType="clickEffect" fill="hold">
                      <p:stCondLst>
                        <p:cond delay="indefinite"/>
                      </p:stCondLst>
                      <p:childTnLst>
                        <p:par>
                          <p:cTn id="13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nodeType="clickEffect" fill="hold">
                      <p:stCondLst>
                        <p:cond delay="indefinite"/>
                      </p:stCondLst>
                      <p:childTnLst>
                        <p:par>
                          <p:cTn id="14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4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5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91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92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Diese?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93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Oder diese?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94" name="CustomShape 9"/>
          <p:cNvSpPr/>
          <p:nvPr/>
        </p:nvSpPr>
        <p:spPr>
          <a:xfrm>
            <a:off x="6156360" y="5308560"/>
            <a:ext cx="31683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Oder doch die?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95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CustomShape 12"/>
          <p:cNvSpPr/>
          <p:nvPr/>
        </p:nvSpPr>
        <p:spPr>
          <a:xfrm>
            <a:off x="0" y="2133720"/>
            <a:ext cx="93247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b="1" lang="de-CH" sz="3200" spc="-1" strike="noStrike">
                <a:solidFill>
                  <a:srgbClr val="000000"/>
                </a:solidFill>
                <a:latin typeface="Arial"/>
              </a:rPr>
              <a:t>Welches ist die Kirche von Fanas?</a:t>
            </a:r>
            <a:endParaRPr b="0" lang="de-CH" sz="3200" spc="-1" strike="noStrike">
              <a:latin typeface="Arial"/>
            </a:endParaRPr>
          </a:p>
        </p:txBody>
      </p:sp>
      <p:pic>
        <p:nvPicPr>
          <p:cNvPr id="98" name="Picture 20" descr=""/>
          <p:cNvPicPr/>
          <p:nvPr/>
        </p:nvPicPr>
        <p:blipFill>
          <a:blip r:embed="rId1"/>
          <a:stretch/>
        </p:blipFill>
        <p:spPr>
          <a:xfrm>
            <a:off x="468360" y="3516480"/>
            <a:ext cx="2161800" cy="1447560"/>
          </a:xfrm>
          <a:prstGeom prst="rect">
            <a:avLst/>
          </a:prstGeom>
          <a:ln>
            <a:noFill/>
          </a:ln>
        </p:spPr>
      </p:pic>
      <p:pic>
        <p:nvPicPr>
          <p:cNvPr id="99" name="Picture 22" descr=""/>
          <p:cNvPicPr/>
          <p:nvPr/>
        </p:nvPicPr>
        <p:blipFill>
          <a:blip r:embed="rId2"/>
          <a:stretch/>
        </p:blipFill>
        <p:spPr>
          <a:xfrm>
            <a:off x="3564000" y="3429000"/>
            <a:ext cx="2161800" cy="1622160"/>
          </a:xfrm>
          <a:prstGeom prst="rect">
            <a:avLst/>
          </a:prstGeom>
          <a:ln>
            <a:noFill/>
          </a:ln>
        </p:spPr>
      </p:pic>
      <p:pic>
        <p:nvPicPr>
          <p:cNvPr id="100" name="Picture 23" descr=""/>
          <p:cNvPicPr/>
          <p:nvPr/>
        </p:nvPicPr>
        <p:blipFill>
          <a:blip r:embed="rId3"/>
          <a:stretch/>
        </p:blipFill>
        <p:spPr>
          <a:xfrm>
            <a:off x="6896160" y="2606760"/>
            <a:ext cx="1725120" cy="2590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4" dur="indefinite" restart="never" nodeType="tmRoot">
          <p:childTnLst>
            <p:seq>
              <p:cTn id="155" dur="indefinite" nodeType="mainSeq">
                <p:childTnLst>
                  <p:par>
                    <p:cTn id="156" nodeType="clickEffect" fill="hold">
                      <p:stCondLst>
                        <p:cond delay="indefinite"/>
                      </p:stCondLst>
                      <p:childTnLst>
                        <p:par>
                          <p:cTn id="15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5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nodeType="clickEffect" fill="hold">
                      <p:stCondLst>
                        <p:cond delay="indefinite"/>
                      </p:stCondLst>
                      <p:childTnLst>
                        <p:par>
                          <p:cTn id="17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7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nodeType="clickEffect" fill="hold">
                      <p:stCondLst>
                        <p:cond delay="indefinite"/>
                      </p:stCondLst>
                      <p:childTnLst>
                        <p:par>
                          <p:cTn id="18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8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nodeType="clickEffect" fill="hold">
                      <p:stCondLst>
                        <p:cond delay="indefinite"/>
                      </p:stCondLst>
                      <p:childTnLst>
                        <p:par>
                          <p:cTn id="18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8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nodeType="clickEffect" fill="hold">
                      <p:stCondLst>
                        <p:cond delay="indefinite"/>
                      </p:stCondLst>
                      <p:childTnLst>
                        <p:par>
                          <p:cTn id="19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94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9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19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20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203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20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05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06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07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750 l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08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1000 l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09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1250 l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10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" name="CustomShape 12"/>
          <p:cNvSpPr/>
          <p:nvPr/>
        </p:nvSpPr>
        <p:spPr>
          <a:xfrm>
            <a:off x="0" y="2133720"/>
            <a:ext cx="932472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b="1" lang="de-CH" sz="3200" spc="-1" strike="noStrike">
                <a:solidFill>
                  <a:srgbClr val="000000"/>
                </a:solidFill>
                <a:latin typeface="Arial"/>
              </a:rPr>
              <a:t>Wie viele Liter Milch braucht es etwa, um 90 Kilogramm Emmentalerkäse herzustellen?</a:t>
            </a:r>
            <a:endParaRPr b="0" lang="de-CH" sz="3200" spc="-1" strike="noStrike">
              <a:latin typeface="Arial"/>
            </a:endParaRPr>
          </a:p>
        </p:txBody>
      </p:sp>
      <p:pic>
        <p:nvPicPr>
          <p:cNvPr id="113" name="Picture 15" descr=""/>
          <p:cNvPicPr/>
          <p:nvPr/>
        </p:nvPicPr>
        <p:blipFill>
          <a:blip r:embed="rId1"/>
          <a:stretch/>
        </p:blipFill>
        <p:spPr>
          <a:xfrm>
            <a:off x="684360" y="3141720"/>
            <a:ext cx="1742760" cy="1990440"/>
          </a:xfrm>
          <a:prstGeom prst="rect">
            <a:avLst/>
          </a:prstGeom>
          <a:ln>
            <a:noFill/>
          </a:ln>
        </p:spPr>
      </p:pic>
      <p:pic>
        <p:nvPicPr>
          <p:cNvPr id="114" name="Picture 17" descr=""/>
          <p:cNvPicPr/>
          <p:nvPr/>
        </p:nvPicPr>
        <p:blipFill>
          <a:blip r:embed="rId2"/>
          <a:stretch/>
        </p:blipFill>
        <p:spPr>
          <a:xfrm>
            <a:off x="3203640" y="3213000"/>
            <a:ext cx="2736360" cy="1920600"/>
          </a:xfrm>
          <a:prstGeom prst="rect">
            <a:avLst/>
          </a:prstGeom>
          <a:ln>
            <a:noFill/>
          </a:ln>
        </p:spPr>
      </p:pic>
      <p:pic>
        <p:nvPicPr>
          <p:cNvPr id="115" name="Picture 19" descr=""/>
          <p:cNvPicPr/>
          <p:nvPr/>
        </p:nvPicPr>
        <p:blipFill>
          <a:blip r:embed="rId3"/>
          <a:stretch/>
        </p:blipFill>
        <p:spPr>
          <a:xfrm>
            <a:off x="6948360" y="3284640"/>
            <a:ext cx="1355400" cy="1714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5" dur="indefinite" restart="never" nodeType="tmRoot">
          <p:childTnLst>
            <p:seq>
              <p:cTn id="206" dur="indefinite" nodeType="mainSeq">
                <p:childTnLst>
                  <p:par>
                    <p:cTn id="207" nodeType="clickEffect" fill="hold">
                      <p:stCondLst>
                        <p:cond delay="indefinite"/>
                      </p:stCondLst>
                      <p:childTnLst>
                        <p:par>
                          <p:cTn id="20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0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nodeType="clickEffect" fill="hold">
                      <p:stCondLst>
                        <p:cond delay="indefinite"/>
                      </p:stCondLst>
                      <p:childTnLst>
                        <p:par>
                          <p:cTn id="21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nodeType="clickEffect" fill="hold">
                      <p:stCondLst>
                        <p:cond delay="indefinite"/>
                      </p:stCondLst>
                      <p:childTnLst>
                        <p:par>
                          <p:cTn id="22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2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nodeType="clickEffect" fill="hold">
                      <p:stCondLst>
                        <p:cond delay="indefinite"/>
                      </p:stCondLst>
                      <p:childTnLst>
                        <p:par>
                          <p:cTn id="23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nodeType="clickEffect" fill="hold">
                      <p:stCondLst>
                        <p:cond delay="indefinite"/>
                      </p:stCondLst>
                      <p:childTnLst>
                        <p:par>
                          <p:cTn id="24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24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24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251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25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254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25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20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21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22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Muttertag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23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Auffahrt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24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Pfingsten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25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12"/>
          <p:cNvSpPr/>
          <p:nvPr/>
        </p:nvSpPr>
        <p:spPr>
          <a:xfrm>
            <a:off x="0" y="2133720"/>
            <a:ext cx="932472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Wie heisst das Fest, das 50 Tage nach Ostern gefeiert wird?</a:t>
            </a:r>
            <a:endParaRPr b="0" lang="de-CH" sz="4000" spc="-1" strike="noStrike">
              <a:latin typeface="Arial"/>
            </a:endParaRPr>
          </a:p>
        </p:txBody>
      </p:sp>
      <p:pic>
        <p:nvPicPr>
          <p:cNvPr id="128" name="Picture 14" descr=""/>
          <p:cNvPicPr/>
          <p:nvPr/>
        </p:nvPicPr>
        <p:blipFill>
          <a:blip r:embed="rId1"/>
          <a:stretch/>
        </p:blipFill>
        <p:spPr>
          <a:xfrm>
            <a:off x="6432480" y="3435480"/>
            <a:ext cx="2531880" cy="1688760"/>
          </a:xfrm>
          <a:prstGeom prst="rect">
            <a:avLst/>
          </a:prstGeom>
          <a:ln>
            <a:noFill/>
          </a:ln>
        </p:spPr>
      </p:pic>
      <p:pic>
        <p:nvPicPr>
          <p:cNvPr id="129" name="Picture 15" descr=""/>
          <p:cNvPicPr/>
          <p:nvPr/>
        </p:nvPicPr>
        <p:blipFill>
          <a:blip r:embed="rId2"/>
          <a:stretch/>
        </p:blipFill>
        <p:spPr>
          <a:xfrm>
            <a:off x="804960" y="3429000"/>
            <a:ext cx="1547280" cy="1558440"/>
          </a:xfrm>
          <a:prstGeom prst="rect">
            <a:avLst/>
          </a:prstGeom>
          <a:ln>
            <a:noFill/>
          </a:ln>
        </p:spPr>
      </p:pic>
      <p:pic>
        <p:nvPicPr>
          <p:cNvPr id="130" name="Picture 16" descr=""/>
          <p:cNvPicPr/>
          <p:nvPr/>
        </p:nvPicPr>
        <p:blipFill>
          <a:blip r:embed="rId3"/>
          <a:stretch/>
        </p:blipFill>
        <p:spPr>
          <a:xfrm>
            <a:off x="3338640" y="3392640"/>
            <a:ext cx="2528640" cy="1682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6" dur="indefinite" restart="never" nodeType="tmRoot">
          <p:childTnLst>
            <p:seq>
              <p:cTn id="257" dur="indefinite" nodeType="mainSeq">
                <p:childTnLst>
                  <p:par>
                    <p:cTn id="258" nodeType="clickEffect" fill="hold">
                      <p:stCondLst>
                        <p:cond delay="indefinite"/>
                      </p:stCondLst>
                      <p:childTnLst>
                        <p:par>
                          <p:cTn id="25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6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nodeType="clickEffect" fill="hold">
                      <p:stCondLst>
                        <p:cond delay="indefinite"/>
                      </p:stCondLst>
                      <p:childTnLst>
                        <p:par>
                          <p:cTn id="26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6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nodeType="clickEffect" fill="hold">
                      <p:stCondLst>
                        <p:cond delay="indefinite"/>
                      </p:stCondLst>
                      <p:childTnLst>
                        <p:par>
                          <p:cTn id="27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7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nodeType="clickEffect" fill="hold">
                      <p:stCondLst>
                        <p:cond delay="indefinite"/>
                      </p:stCondLst>
                      <p:childTnLst>
                        <p:par>
                          <p:cTn id="28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8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nodeType="clickEffect" fill="hold">
                      <p:stCondLst>
                        <p:cond delay="indefinite"/>
                      </p:stCondLst>
                      <p:childTnLst>
                        <p:par>
                          <p:cTn id="29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96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29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30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302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30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305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30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35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36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37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Malix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38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Maluns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39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Chur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40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12"/>
          <p:cNvSpPr/>
          <p:nvPr/>
        </p:nvSpPr>
        <p:spPr>
          <a:xfrm>
            <a:off x="0" y="2133720"/>
            <a:ext cx="9324720" cy="191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Durch welche Ortschaft fährt man nicht, wenn man von Landquart auf die Lenzerheide fährt</a:t>
            </a:r>
            <a:endParaRPr b="0" lang="de-CH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7" dur="indefinite" restart="never" nodeType="tmRoot">
          <p:childTnLst>
            <p:seq>
              <p:cTn id="308" dur="indefinite" nodeType="mainSeq">
                <p:childTnLst>
                  <p:par>
                    <p:cTn id="309" nodeType="clickEffect" fill="hold">
                      <p:stCondLst>
                        <p:cond delay="indefinite"/>
                      </p:stCondLst>
                      <p:childTnLst>
                        <p:par>
                          <p:cTn id="3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nodeType="clickEffect" fill="hold">
                      <p:stCondLst>
                        <p:cond delay="indefinite"/>
                      </p:stCondLst>
                      <p:childTnLst>
                        <p:par>
                          <p:cTn id="31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1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nodeType="clickEffect" fill="hold">
                      <p:stCondLst>
                        <p:cond delay="indefinite"/>
                      </p:stCondLst>
                      <p:childTnLst>
                        <p:par>
                          <p:cTn id="32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2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nodeType="clickEffect" fill="hold">
                      <p:stCondLst>
                        <p:cond delay="indefinite"/>
                      </p:stCondLst>
                      <p:childTnLst>
                        <p:par>
                          <p:cTn id="32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2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nodeType="clickEffect" fill="hold">
                      <p:stCondLst>
                        <p:cond delay="indefinite"/>
                      </p:stCondLst>
                      <p:childTnLst>
                        <p:par>
                          <p:cTn id="33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35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33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338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33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341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34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344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34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47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48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49" name="CustomShape 7"/>
          <p:cNvSpPr/>
          <p:nvPr/>
        </p:nvSpPr>
        <p:spPr>
          <a:xfrm>
            <a:off x="0" y="5308560"/>
            <a:ext cx="3058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Arche Noah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50" name="CustomShape 8"/>
          <p:cNvSpPr/>
          <p:nvPr/>
        </p:nvSpPr>
        <p:spPr>
          <a:xfrm>
            <a:off x="3059280" y="530064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König David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51" name="CustomShape 9"/>
          <p:cNvSpPr/>
          <p:nvPr/>
        </p:nvSpPr>
        <p:spPr>
          <a:xfrm>
            <a:off x="6156360" y="5308560"/>
            <a:ext cx="316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Weihnacht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52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12"/>
          <p:cNvSpPr/>
          <p:nvPr/>
        </p:nvSpPr>
        <p:spPr>
          <a:xfrm>
            <a:off x="0" y="2133720"/>
            <a:ext cx="93247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400"/>
              </a:spcBef>
            </a:pPr>
            <a:r>
              <a:rPr b="1" lang="de-CH" sz="2800" spc="-1" strike="noStrike">
                <a:solidFill>
                  <a:srgbClr val="000000"/>
                </a:solidFill>
                <a:latin typeface="Arial"/>
              </a:rPr>
              <a:t>Zu welcher biblischen Geschichte gehört das Bild?</a:t>
            </a:r>
            <a:endParaRPr b="0" lang="de-CH" sz="2800" spc="-1" strike="noStrike">
              <a:latin typeface="Arial"/>
            </a:endParaRPr>
          </a:p>
        </p:txBody>
      </p:sp>
      <p:pic>
        <p:nvPicPr>
          <p:cNvPr id="155" name="Picture 14" descr=""/>
          <p:cNvPicPr/>
          <p:nvPr/>
        </p:nvPicPr>
        <p:blipFill>
          <a:blip r:embed="rId1"/>
          <a:stretch/>
        </p:blipFill>
        <p:spPr>
          <a:xfrm>
            <a:off x="3564000" y="2925720"/>
            <a:ext cx="2114280" cy="2158560"/>
          </a:xfrm>
          <a:prstGeom prst="rect">
            <a:avLst/>
          </a:prstGeom>
          <a:ln>
            <a:noFill/>
          </a:ln>
        </p:spPr>
      </p:pic>
      <p:pic>
        <p:nvPicPr>
          <p:cNvPr id="156" name="Picture 15" descr=""/>
          <p:cNvPicPr/>
          <p:nvPr/>
        </p:nvPicPr>
        <p:blipFill>
          <a:blip r:embed="rId2"/>
          <a:stretch/>
        </p:blipFill>
        <p:spPr>
          <a:xfrm>
            <a:off x="611280" y="2924280"/>
            <a:ext cx="2114280" cy="2158560"/>
          </a:xfrm>
          <a:prstGeom prst="rect">
            <a:avLst/>
          </a:prstGeom>
          <a:ln>
            <a:noFill/>
          </a:ln>
        </p:spPr>
      </p:pic>
      <p:pic>
        <p:nvPicPr>
          <p:cNvPr id="157" name="Picture 16" descr=""/>
          <p:cNvPicPr/>
          <p:nvPr/>
        </p:nvPicPr>
        <p:blipFill>
          <a:blip r:embed="rId3"/>
          <a:stretch/>
        </p:blipFill>
        <p:spPr>
          <a:xfrm>
            <a:off x="6659640" y="2852640"/>
            <a:ext cx="2114280" cy="215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46" dur="indefinite" restart="never" nodeType="tmRoot">
          <p:childTnLst>
            <p:seq>
              <p:cTn id="347" dur="indefinite" nodeType="mainSeq">
                <p:childTnLst>
                  <p:par>
                    <p:cTn id="348" nodeType="clickEffect" fill="hold">
                      <p:stCondLst>
                        <p:cond delay="indefinite"/>
                      </p:stCondLst>
                      <p:childTnLst>
                        <p:par>
                          <p:cTn id="34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5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2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nodeType="clickEffect" fill="hold">
                      <p:stCondLst>
                        <p:cond delay="indefinite"/>
                      </p:stCondLst>
                      <p:childTnLst>
                        <p:par>
                          <p:cTn id="36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6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nodeType="clickEffect" fill="hold">
                      <p:stCondLst>
                        <p:cond delay="indefinite"/>
                      </p:stCondLst>
                      <p:childTnLst>
                        <p:par>
                          <p:cTn id="37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7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nodeType="clickEffect" fill="hold">
                      <p:stCondLst>
                        <p:cond delay="indefinite"/>
                      </p:stCondLst>
                      <p:childTnLst>
                        <p:par>
                          <p:cTn id="37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8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nodeType="clickEffect" fill="hold">
                      <p:stCondLst>
                        <p:cond delay="indefinite"/>
                      </p:stCondLst>
                      <p:childTnLst>
                        <p:par>
                          <p:cTn id="38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86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38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389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39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392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39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395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39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0" y="0"/>
            <a:ext cx="3131640" cy="6857640"/>
          </a:xfrm>
          <a:prstGeom prst="rect">
            <a:avLst/>
          </a:prstGeom>
          <a:solidFill>
            <a:srgbClr val="ff00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2"/>
          <p:cNvSpPr/>
          <p:nvPr/>
        </p:nvSpPr>
        <p:spPr>
          <a:xfrm>
            <a:off x="3059280" y="0"/>
            <a:ext cx="3131640" cy="6857640"/>
          </a:xfrm>
          <a:prstGeom prst="rect">
            <a:avLst/>
          </a:prstGeom>
          <a:solidFill>
            <a:srgbClr val="ffcc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3"/>
          <p:cNvSpPr/>
          <p:nvPr/>
        </p:nvSpPr>
        <p:spPr>
          <a:xfrm>
            <a:off x="6192720" y="0"/>
            <a:ext cx="3131640" cy="6857640"/>
          </a:xfrm>
          <a:prstGeom prst="rect">
            <a:avLst/>
          </a:prstGeom>
          <a:solidFill>
            <a:srgbClr val="3366ff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4"/>
          <p:cNvSpPr/>
          <p:nvPr/>
        </p:nvSpPr>
        <p:spPr>
          <a:xfrm>
            <a:off x="179280" y="0"/>
            <a:ext cx="273636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62" name="CustomShape 5"/>
          <p:cNvSpPr/>
          <p:nvPr/>
        </p:nvSpPr>
        <p:spPr>
          <a:xfrm>
            <a:off x="305928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63" name="CustomShape 6"/>
          <p:cNvSpPr/>
          <p:nvPr/>
        </p:nvSpPr>
        <p:spPr>
          <a:xfrm>
            <a:off x="6227640" y="0"/>
            <a:ext cx="3096720" cy="205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6449"/>
              </a:spcBef>
            </a:pPr>
            <a:r>
              <a:rPr b="1" lang="de-CH" sz="129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de-CH" sz="12900" spc="-1" strike="noStrike">
              <a:latin typeface="Arial"/>
            </a:endParaRPr>
          </a:p>
        </p:txBody>
      </p:sp>
      <p:sp>
        <p:nvSpPr>
          <p:cNvPr id="164" name="CustomShape 7"/>
          <p:cNvSpPr/>
          <p:nvPr/>
        </p:nvSpPr>
        <p:spPr>
          <a:xfrm>
            <a:off x="0" y="5308560"/>
            <a:ext cx="30589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Trick, Track und Truck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65" name="CustomShape 8"/>
          <p:cNvSpPr/>
          <p:nvPr/>
        </p:nvSpPr>
        <p:spPr>
          <a:xfrm>
            <a:off x="3059280" y="5300640"/>
            <a:ext cx="30967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Tick, Trick und Track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66" name="CustomShape 9"/>
          <p:cNvSpPr/>
          <p:nvPr/>
        </p:nvSpPr>
        <p:spPr>
          <a:xfrm>
            <a:off x="6156360" y="5308560"/>
            <a:ext cx="31683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lang="de-CH" sz="3600" spc="-1" strike="noStrike">
                <a:solidFill>
                  <a:srgbClr val="000000"/>
                </a:solidFill>
                <a:latin typeface="Arial"/>
              </a:rPr>
              <a:t>Tick, Trick und Treck</a:t>
            </a:r>
            <a:endParaRPr b="0" lang="de-CH" sz="3600" spc="-1" strike="noStrike">
              <a:latin typeface="Arial"/>
            </a:endParaRPr>
          </a:p>
        </p:txBody>
      </p:sp>
      <p:sp>
        <p:nvSpPr>
          <p:cNvPr id="167" name="Line 10"/>
          <p:cNvSpPr/>
          <p:nvPr/>
        </p:nvSpPr>
        <p:spPr>
          <a:xfrm>
            <a:off x="0" y="184464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Line 11"/>
          <p:cNvSpPr/>
          <p:nvPr/>
        </p:nvSpPr>
        <p:spPr>
          <a:xfrm>
            <a:off x="0" y="5229000"/>
            <a:ext cx="9324720" cy="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12"/>
          <p:cNvSpPr/>
          <p:nvPr/>
        </p:nvSpPr>
        <p:spPr>
          <a:xfrm>
            <a:off x="0" y="2133720"/>
            <a:ext cx="93247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001"/>
              </a:spcBef>
            </a:pPr>
            <a:r>
              <a:rPr b="1" lang="de-CH" sz="4000" spc="-1" strike="noStrike">
                <a:solidFill>
                  <a:srgbClr val="000000"/>
                </a:solidFill>
                <a:latin typeface="Arial"/>
              </a:rPr>
              <a:t>Wie heissen die drei?</a:t>
            </a:r>
            <a:endParaRPr b="0" lang="de-CH" sz="4000" spc="-1" strike="noStrike">
              <a:latin typeface="Arial"/>
            </a:endParaRPr>
          </a:p>
        </p:txBody>
      </p:sp>
      <p:pic>
        <p:nvPicPr>
          <p:cNvPr id="170" name="Picture 15" descr=""/>
          <p:cNvPicPr/>
          <p:nvPr/>
        </p:nvPicPr>
        <p:blipFill>
          <a:blip r:embed="rId1"/>
          <a:stretch/>
        </p:blipFill>
        <p:spPr>
          <a:xfrm>
            <a:off x="3132000" y="2997360"/>
            <a:ext cx="2857320" cy="2152440"/>
          </a:xfrm>
          <a:prstGeom prst="rect">
            <a:avLst/>
          </a:prstGeom>
          <a:ln>
            <a:noFill/>
          </a:ln>
        </p:spPr>
      </p:pic>
      <p:pic>
        <p:nvPicPr>
          <p:cNvPr id="171" name="Picture 16" descr=""/>
          <p:cNvPicPr/>
          <p:nvPr/>
        </p:nvPicPr>
        <p:blipFill>
          <a:blip r:embed="rId2"/>
          <a:stretch/>
        </p:blipFill>
        <p:spPr>
          <a:xfrm>
            <a:off x="130320" y="3005280"/>
            <a:ext cx="2857320" cy="2152440"/>
          </a:xfrm>
          <a:prstGeom prst="rect">
            <a:avLst/>
          </a:prstGeom>
          <a:ln>
            <a:noFill/>
          </a:ln>
        </p:spPr>
      </p:pic>
      <p:pic>
        <p:nvPicPr>
          <p:cNvPr id="172" name="Picture 17" descr=""/>
          <p:cNvPicPr/>
          <p:nvPr/>
        </p:nvPicPr>
        <p:blipFill>
          <a:blip r:embed="rId3"/>
          <a:stretch/>
        </p:blipFill>
        <p:spPr>
          <a:xfrm>
            <a:off x="6300720" y="3009960"/>
            <a:ext cx="2857320" cy="2152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7" dur="indefinite" restart="never" nodeType="tmRoot">
          <p:childTnLst>
            <p:seq>
              <p:cTn id="398" dur="indefinite" nodeType="mainSeq">
                <p:childTnLst>
                  <p:par>
                    <p:cTn id="399" nodeType="clickEffect" fill="hold">
                      <p:stCondLst>
                        <p:cond delay="indefinite"/>
                      </p:stCondLst>
                      <p:childTnLst>
                        <p:par>
                          <p:cTn id="40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0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nodeType="clickEffect" fill="hold">
                      <p:stCondLst>
                        <p:cond delay="indefinite"/>
                      </p:stCondLst>
                      <p:childTnLst>
                        <p:par>
                          <p:cTn id="41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1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nodeType="clickEffect" fill="hold">
                      <p:stCondLst>
                        <p:cond delay="indefinite"/>
                      </p:stCondLst>
                      <p:childTnLst>
                        <p:par>
                          <p:cTn id="42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2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nodeType="clickEffect" fill="hold">
                      <p:stCondLst>
                        <p:cond delay="indefinite"/>
                      </p:stCondLst>
                      <p:childTnLst>
                        <p:par>
                          <p:cTn id="43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3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nodeType="clickEffect" fill="hold">
                      <p:stCondLst>
                        <p:cond delay="indefinite"/>
                      </p:stCondLst>
                      <p:childTnLst>
                        <p:par>
                          <p:cTn id="43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37" nodeType="click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43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440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44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443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44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446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44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LibreOffice/6.3.2.2$Windows_X86_64 LibreOffice_project/98b30e735bda24bc04ab42594c85f7fd8be07b9c</Application>
  <Words>421</Words>
  <Paragraphs>176</Paragraphs>
  <Company>Kirchgemeinde Igis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2006-07-26T12:58:54Z</dcterms:created>
  <dc:creator>Johannes Kuoni</dc:creator>
  <dc:description/>
  <dc:language>de-CH</dc:language>
  <cp:lastModifiedBy>Johannes Kuoni</cp:lastModifiedBy>
  <dcterms:modified xsi:type="dcterms:W3CDTF">2020-05-11T13:40:19Z</dcterms:modified>
  <cp:revision>15</cp:revision>
  <dc:subject/>
  <dc:title>Folie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Kirchgemeinde Igis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Bildschirmpräsentation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25</vt:i4>
  </property>
</Properties>
</file>